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60" r:id="rId3"/>
    <p:sldId id="256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3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5496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7204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5723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74889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45334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9133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796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2777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0963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611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792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548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66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37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190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63F0A-A223-4FA6-80C4-B62BBF410D7D}" type="datetimeFigureOut">
              <a:rPr lang="fr-FR" smtClean="0"/>
              <a:t>08/04/2024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67006F-CBF7-4A9D-BDC0-F343FE8C9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30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152085B0-7E3E-97D9-51E1-F9E58CC1C0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956" y="1015823"/>
            <a:ext cx="9629775" cy="3381375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D1ADB54C-BFBB-0BE1-53B4-2906BBBC037F}"/>
              </a:ext>
            </a:extLst>
          </p:cNvPr>
          <p:cNvSpPr txBox="1"/>
          <p:nvPr/>
        </p:nvSpPr>
        <p:spPr>
          <a:xfrm>
            <a:off x="1704622" y="5215467"/>
            <a:ext cx="6366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Cursive standard" pitchFamily="2" charset="0"/>
              </a:rPr>
              <a:t>Chacun écrit sur post-it 5 bonnes raisons ou moins qui vous motivent à vous engager dans le bénévolat</a:t>
            </a:r>
          </a:p>
        </p:txBody>
      </p:sp>
    </p:spTree>
    <p:extLst>
      <p:ext uri="{BB962C8B-B14F-4D97-AF65-F5344CB8AC3E}">
        <p14:creationId xmlns:p14="http://schemas.microsoft.com/office/powerpoint/2010/main" val="823879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1D8E560-7D3E-9868-AB12-E8138F3B95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12" y="257704"/>
            <a:ext cx="8771989" cy="5059363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884AEA66-0D5E-E406-A045-A29694DF968F}"/>
              </a:ext>
            </a:extLst>
          </p:cNvPr>
          <p:cNvSpPr txBox="1"/>
          <p:nvPr/>
        </p:nvSpPr>
        <p:spPr>
          <a:xfrm>
            <a:off x="1580444" y="5317067"/>
            <a:ext cx="57686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Janvier 2021 https://www.benevolt.fr/blog-engagement/benevolat-5-motivations-recurrentes</a:t>
            </a:r>
          </a:p>
        </p:txBody>
      </p:sp>
    </p:spTree>
    <p:extLst>
      <p:ext uri="{BB962C8B-B14F-4D97-AF65-F5344CB8AC3E}">
        <p14:creationId xmlns:p14="http://schemas.microsoft.com/office/powerpoint/2010/main" val="108890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104153E3-9459-0D48-4A73-C65E05203E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6336" y="779639"/>
            <a:ext cx="7524750" cy="491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645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6CE345F-846D-8817-ABC5-1B8D7D104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159" y="415572"/>
            <a:ext cx="9534525" cy="537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119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8D2AADF-6B79-626C-DC16-F3524CD59EF1}"/>
              </a:ext>
            </a:extLst>
          </p:cNvPr>
          <p:cNvSpPr txBox="1"/>
          <p:nvPr/>
        </p:nvSpPr>
        <p:spPr>
          <a:xfrm>
            <a:off x="903111" y="666044"/>
            <a:ext cx="75409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chemeClr val="accent1"/>
                </a:solidFill>
              </a:rPr>
              <a:t>Et nous dans nos associations, que pourrions nous faire pour fidéliser les parents qui s’engagent, pour recruter de nouveaux parents?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C118C63-3540-4491-FF83-6CF542EE5A29}"/>
              </a:ext>
            </a:extLst>
          </p:cNvPr>
          <p:cNvSpPr txBox="1"/>
          <p:nvPr/>
        </p:nvSpPr>
        <p:spPr>
          <a:xfrm>
            <a:off x="1422400" y="2754489"/>
            <a:ext cx="57799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Echange par deux ou trois pendant 15 minutes puis un rapporteur fait le retour au groupe</a:t>
            </a:r>
          </a:p>
        </p:txBody>
      </p:sp>
    </p:spTree>
    <p:extLst>
      <p:ext uri="{BB962C8B-B14F-4D97-AF65-F5344CB8AC3E}">
        <p14:creationId xmlns:p14="http://schemas.microsoft.com/office/powerpoint/2010/main" val="3484136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32ED84D-5595-0E97-DE9F-5A89826E8F82}"/>
              </a:ext>
            </a:extLst>
          </p:cNvPr>
          <p:cNvSpPr txBox="1"/>
          <p:nvPr/>
        </p:nvSpPr>
        <p:spPr>
          <a:xfrm>
            <a:off x="790222" y="632178"/>
            <a:ext cx="74958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chemeClr val="accent1"/>
                </a:solidFill>
              </a:rPr>
              <a:t>Que mettons-nous en place concrètement pour la fin d’année et l’année prochaine?</a:t>
            </a:r>
          </a:p>
        </p:txBody>
      </p:sp>
    </p:spTree>
    <p:extLst>
      <p:ext uri="{BB962C8B-B14F-4D97-AF65-F5344CB8AC3E}">
        <p14:creationId xmlns:p14="http://schemas.microsoft.com/office/powerpoint/2010/main" val="132467786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</TotalTime>
  <Words>83</Words>
  <Application>Microsoft Office PowerPoint</Application>
  <PresentationFormat>Grand écran</PresentationFormat>
  <Paragraphs>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Cursive standard</vt:lpstr>
      <vt:lpstr>Trebuchet MS</vt:lpstr>
      <vt:lpstr>Wingdings 3</vt:lpstr>
      <vt:lpstr>Facette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OGEC Martinet</dc:creator>
  <cp:lastModifiedBy>thomas.courtin</cp:lastModifiedBy>
  <cp:revision>1</cp:revision>
  <dcterms:created xsi:type="dcterms:W3CDTF">2024-03-29T12:40:34Z</dcterms:created>
  <dcterms:modified xsi:type="dcterms:W3CDTF">2024-04-08T06:36:56Z</dcterms:modified>
</cp:coreProperties>
</file>