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Lst>
  <p:notesMasterIdLst>
    <p:notesMasterId r:id="rId18"/>
  </p:notesMasterIdLst>
  <p:sldIdLst>
    <p:sldId id="256" r:id="rId2"/>
    <p:sldId id="258" r:id="rId3"/>
    <p:sldId id="262" r:id="rId4"/>
    <p:sldId id="338" r:id="rId5"/>
    <p:sldId id="270" r:id="rId6"/>
    <p:sldId id="339" r:id="rId7"/>
    <p:sldId id="341" r:id="rId8"/>
    <p:sldId id="340" r:id="rId9"/>
    <p:sldId id="276" r:id="rId10"/>
    <p:sldId id="342" r:id="rId11"/>
    <p:sldId id="343" r:id="rId12"/>
    <p:sldId id="344" r:id="rId13"/>
    <p:sldId id="345" r:id="rId14"/>
    <p:sldId id="346" r:id="rId15"/>
    <p:sldId id="347" r:id="rId16"/>
    <p:sldId id="348"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BCBB263-484D-454D-8D46-3EA0CB259C13}">
  <a:tblStyle styleId="{8BCBB263-484D-454D-8D46-3EA0CB259C1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778" y="7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9c487f8d59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9c487f8d59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9"/>
        <p:cNvGrpSpPr/>
        <p:nvPr/>
      </p:nvGrpSpPr>
      <p:grpSpPr>
        <a:xfrm>
          <a:off x="0" y="0"/>
          <a:ext cx="0" cy="0"/>
          <a:chOff x="0" y="0"/>
          <a:chExt cx="0" cy="0"/>
        </a:xfrm>
      </p:grpSpPr>
      <p:sp>
        <p:nvSpPr>
          <p:cNvPr id="890" name="Google Shape;890;g9c487f8d59_0_13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1" name="Google Shape;891;g9c487f8d59_0_13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9c487f8d59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9c487f8d59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9c487f8d59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9c487f8d59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0"/>
        <p:cNvGrpSpPr/>
        <p:nvPr/>
      </p:nvGrpSpPr>
      <p:grpSpPr>
        <a:xfrm>
          <a:off x="0" y="0"/>
          <a:ext cx="0" cy="0"/>
          <a:chOff x="0" y="0"/>
          <a:chExt cx="0" cy="0"/>
        </a:xfrm>
      </p:grpSpPr>
      <p:sp>
        <p:nvSpPr>
          <p:cNvPr id="971" name="Google Shape;971;g9c487f8d59_0_13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2" name="Google Shape;972;g9c487f8d59_0_13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0"/>
        <p:cNvGrpSpPr/>
        <p:nvPr/>
      </p:nvGrpSpPr>
      <p:grpSpPr>
        <a:xfrm>
          <a:off x="0" y="0"/>
          <a:ext cx="0" cy="0"/>
          <a:chOff x="0" y="0"/>
          <a:chExt cx="0" cy="0"/>
        </a:xfrm>
      </p:grpSpPr>
      <p:sp>
        <p:nvSpPr>
          <p:cNvPr id="971" name="Google Shape;971;g9c487f8d59_0_13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2" name="Google Shape;972;g9c487f8d59_0_13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9c487f8d59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9c487f8d59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8"/>
        <p:cNvGrpSpPr/>
        <p:nvPr/>
      </p:nvGrpSpPr>
      <p:grpSpPr>
        <a:xfrm>
          <a:off x="0" y="0"/>
          <a:ext cx="0" cy="0"/>
          <a:chOff x="0" y="0"/>
          <a:chExt cx="0" cy="0"/>
        </a:xfrm>
      </p:grpSpPr>
      <p:sp>
        <p:nvSpPr>
          <p:cNvPr id="1099" name="Google Shape;1099;g9c487f8d59_0_14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0" name="Google Shape;1100;g9c487f8d59_0_14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9c487f8d59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3" name="Google Shape;923;g9c487f8d59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94950" y="1243575"/>
            <a:ext cx="4746300" cy="20526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925950" y="3296175"/>
            <a:ext cx="32922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CUSTOM">
    <p:spTree>
      <p:nvGrpSpPr>
        <p:cNvPr id="1" name="Shape 405"/>
        <p:cNvGrpSpPr/>
        <p:nvPr/>
      </p:nvGrpSpPr>
      <p:grpSpPr>
        <a:xfrm>
          <a:off x="0" y="0"/>
          <a:ext cx="0" cy="0"/>
          <a:chOff x="0" y="0"/>
          <a:chExt cx="0" cy="0"/>
        </a:xfrm>
      </p:grpSpPr>
      <p:sp>
        <p:nvSpPr>
          <p:cNvPr id="406" name="Google Shape;406;p13"/>
          <p:cNvSpPr txBox="1">
            <a:spLocks noGrp="1"/>
          </p:cNvSpPr>
          <p:nvPr>
            <p:ph type="ctrTitle"/>
          </p:nvPr>
        </p:nvSpPr>
        <p:spPr>
          <a:xfrm flipH="1">
            <a:off x="770700" y="468450"/>
            <a:ext cx="3801300" cy="5778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30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cxnSp>
        <p:nvCxnSpPr>
          <p:cNvPr id="407" name="Google Shape;407;p13"/>
          <p:cNvCxnSpPr/>
          <p:nvPr/>
        </p:nvCxnSpPr>
        <p:spPr>
          <a:xfrm>
            <a:off x="498025" y="-63925"/>
            <a:ext cx="0" cy="1124100"/>
          </a:xfrm>
          <a:prstGeom prst="straightConnector1">
            <a:avLst/>
          </a:prstGeom>
          <a:noFill/>
          <a:ln w="28575" cap="flat" cmpd="sng">
            <a:solidFill>
              <a:schemeClr val="lt2"/>
            </a:solidFill>
            <a:prstDash val="solid"/>
            <a:round/>
            <a:headEnd type="none" w="med" len="med"/>
            <a:tailEnd type="none" w="med" len="med"/>
          </a:ln>
        </p:spPr>
      </p:cxnSp>
      <p:grpSp>
        <p:nvGrpSpPr>
          <p:cNvPr id="408" name="Google Shape;408;p13"/>
          <p:cNvGrpSpPr/>
          <p:nvPr/>
        </p:nvGrpSpPr>
        <p:grpSpPr>
          <a:xfrm rot="5400000" flipH="1">
            <a:off x="7613820" y="3611830"/>
            <a:ext cx="877851" cy="2209091"/>
            <a:chOff x="-26858" y="-227337"/>
            <a:chExt cx="1093215" cy="2757917"/>
          </a:xfrm>
        </p:grpSpPr>
        <p:sp>
          <p:nvSpPr>
            <p:cNvPr id="409" name="Google Shape;409;p13"/>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3"/>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3"/>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3"/>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3"/>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3"/>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3"/>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3"/>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3"/>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3"/>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3"/>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3"/>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431"/>
        <p:cNvGrpSpPr/>
        <p:nvPr/>
      </p:nvGrpSpPr>
      <p:grpSpPr>
        <a:xfrm>
          <a:off x="0" y="0"/>
          <a:ext cx="0" cy="0"/>
          <a:chOff x="0" y="0"/>
          <a:chExt cx="0" cy="0"/>
        </a:xfrm>
      </p:grpSpPr>
      <p:sp>
        <p:nvSpPr>
          <p:cNvPr id="432" name="Google Shape;432;p14"/>
          <p:cNvSpPr txBox="1">
            <a:spLocks noGrp="1"/>
          </p:cNvSpPr>
          <p:nvPr>
            <p:ph type="ctrTitle"/>
          </p:nvPr>
        </p:nvSpPr>
        <p:spPr>
          <a:xfrm>
            <a:off x="4155425" y="1966900"/>
            <a:ext cx="4275300" cy="577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Font typeface="Barlow Condensed"/>
              <a:buNone/>
              <a:defRPr sz="3600">
                <a:latin typeface="Barlow Condensed"/>
                <a:ea typeface="Barlow Condensed"/>
                <a:cs typeface="Barlow Condensed"/>
                <a:sym typeface="Barlow Condensed"/>
              </a:defRPr>
            </a:lvl1pPr>
            <a:lvl2pPr lvl="1" rtl="0">
              <a:spcBef>
                <a:spcPts val="0"/>
              </a:spcBef>
              <a:spcAft>
                <a:spcPts val="0"/>
              </a:spcAft>
              <a:buSzPts val="3600"/>
              <a:buFont typeface="Barlow Condensed"/>
              <a:buNone/>
              <a:defRPr sz="3600">
                <a:latin typeface="Barlow Condensed"/>
                <a:ea typeface="Barlow Condensed"/>
                <a:cs typeface="Barlow Condensed"/>
                <a:sym typeface="Barlow Condensed"/>
              </a:defRPr>
            </a:lvl2pPr>
            <a:lvl3pPr lvl="2" rtl="0">
              <a:spcBef>
                <a:spcPts val="0"/>
              </a:spcBef>
              <a:spcAft>
                <a:spcPts val="0"/>
              </a:spcAft>
              <a:buSzPts val="3600"/>
              <a:buFont typeface="Barlow Condensed"/>
              <a:buNone/>
              <a:defRPr sz="3600">
                <a:latin typeface="Barlow Condensed"/>
                <a:ea typeface="Barlow Condensed"/>
                <a:cs typeface="Barlow Condensed"/>
                <a:sym typeface="Barlow Condensed"/>
              </a:defRPr>
            </a:lvl3pPr>
            <a:lvl4pPr lvl="3" rtl="0">
              <a:spcBef>
                <a:spcPts val="0"/>
              </a:spcBef>
              <a:spcAft>
                <a:spcPts val="0"/>
              </a:spcAft>
              <a:buSzPts val="3600"/>
              <a:buFont typeface="Barlow Condensed"/>
              <a:buNone/>
              <a:defRPr sz="3600">
                <a:latin typeface="Barlow Condensed"/>
                <a:ea typeface="Barlow Condensed"/>
                <a:cs typeface="Barlow Condensed"/>
                <a:sym typeface="Barlow Condensed"/>
              </a:defRPr>
            </a:lvl4pPr>
            <a:lvl5pPr lvl="4" rtl="0">
              <a:spcBef>
                <a:spcPts val="0"/>
              </a:spcBef>
              <a:spcAft>
                <a:spcPts val="0"/>
              </a:spcAft>
              <a:buSzPts val="3600"/>
              <a:buFont typeface="Barlow Condensed"/>
              <a:buNone/>
              <a:defRPr sz="3600">
                <a:latin typeface="Barlow Condensed"/>
                <a:ea typeface="Barlow Condensed"/>
                <a:cs typeface="Barlow Condensed"/>
                <a:sym typeface="Barlow Condensed"/>
              </a:defRPr>
            </a:lvl5pPr>
            <a:lvl6pPr lvl="5" rtl="0">
              <a:spcBef>
                <a:spcPts val="0"/>
              </a:spcBef>
              <a:spcAft>
                <a:spcPts val="0"/>
              </a:spcAft>
              <a:buSzPts val="3600"/>
              <a:buFont typeface="Barlow Condensed"/>
              <a:buNone/>
              <a:defRPr sz="3600">
                <a:latin typeface="Barlow Condensed"/>
                <a:ea typeface="Barlow Condensed"/>
                <a:cs typeface="Barlow Condensed"/>
                <a:sym typeface="Barlow Condensed"/>
              </a:defRPr>
            </a:lvl6pPr>
            <a:lvl7pPr lvl="6" rtl="0">
              <a:spcBef>
                <a:spcPts val="0"/>
              </a:spcBef>
              <a:spcAft>
                <a:spcPts val="0"/>
              </a:spcAft>
              <a:buSzPts val="3600"/>
              <a:buFont typeface="Barlow Condensed"/>
              <a:buNone/>
              <a:defRPr sz="3600">
                <a:latin typeface="Barlow Condensed"/>
                <a:ea typeface="Barlow Condensed"/>
                <a:cs typeface="Barlow Condensed"/>
                <a:sym typeface="Barlow Condensed"/>
              </a:defRPr>
            </a:lvl7pPr>
            <a:lvl8pPr lvl="7" rtl="0">
              <a:spcBef>
                <a:spcPts val="0"/>
              </a:spcBef>
              <a:spcAft>
                <a:spcPts val="0"/>
              </a:spcAft>
              <a:buSzPts val="3600"/>
              <a:buFont typeface="Barlow Condensed"/>
              <a:buNone/>
              <a:defRPr sz="3600">
                <a:latin typeface="Barlow Condensed"/>
                <a:ea typeface="Barlow Condensed"/>
                <a:cs typeface="Barlow Condensed"/>
                <a:sym typeface="Barlow Condensed"/>
              </a:defRPr>
            </a:lvl8pPr>
            <a:lvl9pPr lvl="8" rtl="0">
              <a:spcBef>
                <a:spcPts val="0"/>
              </a:spcBef>
              <a:spcAft>
                <a:spcPts val="0"/>
              </a:spcAft>
              <a:buSzPts val="3600"/>
              <a:buFont typeface="Barlow Condensed"/>
              <a:buNone/>
              <a:defRPr sz="3600">
                <a:latin typeface="Barlow Condensed"/>
                <a:ea typeface="Barlow Condensed"/>
                <a:cs typeface="Barlow Condensed"/>
                <a:sym typeface="Barlow Condensed"/>
              </a:defRPr>
            </a:lvl9pPr>
          </a:lstStyle>
          <a:p>
            <a:endParaRPr/>
          </a:p>
        </p:txBody>
      </p:sp>
      <p:sp>
        <p:nvSpPr>
          <p:cNvPr id="433" name="Google Shape;433;p14"/>
          <p:cNvSpPr txBox="1">
            <a:spLocks noGrp="1"/>
          </p:cNvSpPr>
          <p:nvPr>
            <p:ph type="title" idx="2" hasCustomPrompt="1"/>
          </p:nvPr>
        </p:nvSpPr>
        <p:spPr>
          <a:xfrm>
            <a:off x="2319727" y="1966888"/>
            <a:ext cx="1460700" cy="577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9pPr>
          </a:lstStyle>
          <a:p>
            <a:r>
              <a:t>xx%</a:t>
            </a:r>
          </a:p>
        </p:txBody>
      </p:sp>
      <p:sp>
        <p:nvSpPr>
          <p:cNvPr id="434" name="Google Shape;434;p14"/>
          <p:cNvSpPr txBox="1">
            <a:spLocks noGrp="1"/>
          </p:cNvSpPr>
          <p:nvPr>
            <p:ph type="ctrTitle" idx="3"/>
          </p:nvPr>
        </p:nvSpPr>
        <p:spPr>
          <a:xfrm>
            <a:off x="4155425" y="2632150"/>
            <a:ext cx="4275300" cy="577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Font typeface="Barlow Condensed"/>
              <a:buNone/>
              <a:defRPr sz="3600">
                <a:latin typeface="Barlow Condensed"/>
                <a:ea typeface="Barlow Condensed"/>
                <a:cs typeface="Barlow Condensed"/>
                <a:sym typeface="Barlow Condensed"/>
              </a:defRPr>
            </a:lvl1pPr>
            <a:lvl2pPr lvl="1" rtl="0">
              <a:spcBef>
                <a:spcPts val="0"/>
              </a:spcBef>
              <a:spcAft>
                <a:spcPts val="0"/>
              </a:spcAft>
              <a:buSzPts val="3600"/>
              <a:buFont typeface="Barlow Condensed"/>
              <a:buNone/>
              <a:defRPr sz="3600">
                <a:latin typeface="Barlow Condensed"/>
                <a:ea typeface="Barlow Condensed"/>
                <a:cs typeface="Barlow Condensed"/>
                <a:sym typeface="Barlow Condensed"/>
              </a:defRPr>
            </a:lvl2pPr>
            <a:lvl3pPr lvl="2" rtl="0">
              <a:spcBef>
                <a:spcPts val="0"/>
              </a:spcBef>
              <a:spcAft>
                <a:spcPts val="0"/>
              </a:spcAft>
              <a:buSzPts val="3600"/>
              <a:buFont typeface="Barlow Condensed"/>
              <a:buNone/>
              <a:defRPr sz="3600">
                <a:latin typeface="Barlow Condensed"/>
                <a:ea typeface="Barlow Condensed"/>
                <a:cs typeface="Barlow Condensed"/>
                <a:sym typeface="Barlow Condensed"/>
              </a:defRPr>
            </a:lvl3pPr>
            <a:lvl4pPr lvl="3" rtl="0">
              <a:spcBef>
                <a:spcPts val="0"/>
              </a:spcBef>
              <a:spcAft>
                <a:spcPts val="0"/>
              </a:spcAft>
              <a:buSzPts val="3600"/>
              <a:buFont typeface="Barlow Condensed"/>
              <a:buNone/>
              <a:defRPr sz="3600">
                <a:latin typeface="Barlow Condensed"/>
                <a:ea typeface="Barlow Condensed"/>
                <a:cs typeface="Barlow Condensed"/>
                <a:sym typeface="Barlow Condensed"/>
              </a:defRPr>
            </a:lvl4pPr>
            <a:lvl5pPr lvl="4" rtl="0">
              <a:spcBef>
                <a:spcPts val="0"/>
              </a:spcBef>
              <a:spcAft>
                <a:spcPts val="0"/>
              </a:spcAft>
              <a:buSzPts val="3600"/>
              <a:buFont typeface="Barlow Condensed"/>
              <a:buNone/>
              <a:defRPr sz="3600">
                <a:latin typeface="Barlow Condensed"/>
                <a:ea typeface="Barlow Condensed"/>
                <a:cs typeface="Barlow Condensed"/>
                <a:sym typeface="Barlow Condensed"/>
              </a:defRPr>
            </a:lvl5pPr>
            <a:lvl6pPr lvl="5" rtl="0">
              <a:spcBef>
                <a:spcPts val="0"/>
              </a:spcBef>
              <a:spcAft>
                <a:spcPts val="0"/>
              </a:spcAft>
              <a:buSzPts val="3600"/>
              <a:buFont typeface="Barlow Condensed"/>
              <a:buNone/>
              <a:defRPr sz="3600">
                <a:latin typeface="Barlow Condensed"/>
                <a:ea typeface="Barlow Condensed"/>
                <a:cs typeface="Barlow Condensed"/>
                <a:sym typeface="Barlow Condensed"/>
              </a:defRPr>
            </a:lvl6pPr>
            <a:lvl7pPr lvl="6" rtl="0">
              <a:spcBef>
                <a:spcPts val="0"/>
              </a:spcBef>
              <a:spcAft>
                <a:spcPts val="0"/>
              </a:spcAft>
              <a:buSzPts val="3600"/>
              <a:buFont typeface="Barlow Condensed"/>
              <a:buNone/>
              <a:defRPr sz="3600">
                <a:latin typeface="Barlow Condensed"/>
                <a:ea typeface="Barlow Condensed"/>
                <a:cs typeface="Barlow Condensed"/>
                <a:sym typeface="Barlow Condensed"/>
              </a:defRPr>
            </a:lvl7pPr>
            <a:lvl8pPr lvl="7" rtl="0">
              <a:spcBef>
                <a:spcPts val="0"/>
              </a:spcBef>
              <a:spcAft>
                <a:spcPts val="0"/>
              </a:spcAft>
              <a:buSzPts val="3600"/>
              <a:buFont typeface="Barlow Condensed"/>
              <a:buNone/>
              <a:defRPr sz="3600">
                <a:latin typeface="Barlow Condensed"/>
                <a:ea typeface="Barlow Condensed"/>
                <a:cs typeface="Barlow Condensed"/>
                <a:sym typeface="Barlow Condensed"/>
              </a:defRPr>
            </a:lvl8pPr>
            <a:lvl9pPr lvl="8" rtl="0">
              <a:spcBef>
                <a:spcPts val="0"/>
              </a:spcBef>
              <a:spcAft>
                <a:spcPts val="0"/>
              </a:spcAft>
              <a:buSzPts val="3600"/>
              <a:buFont typeface="Barlow Condensed"/>
              <a:buNone/>
              <a:defRPr sz="3600">
                <a:latin typeface="Barlow Condensed"/>
                <a:ea typeface="Barlow Condensed"/>
                <a:cs typeface="Barlow Condensed"/>
                <a:sym typeface="Barlow Condensed"/>
              </a:defRPr>
            </a:lvl9pPr>
          </a:lstStyle>
          <a:p>
            <a:endParaRPr/>
          </a:p>
        </p:txBody>
      </p:sp>
      <p:sp>
        <p:nvSpPr>
          <p:cNvPr id="435" name="Google Shape;435;p14"/>
          <p:cNvSpPr txBox="1">
            <a:spLocks noGrp="1"/>
          </p:cNvSpPr>
          <p:nvPr>
            <p:ph type="title" idx="4" hasCustomPrompt="1"/>
          </p:nvPr>
        </p:nvSpPr>
        <p:spPr>
          <a:xfrm>
            <a:off x="2319727" y="2632138"/>
            <a:ext cx="1460700" cy="577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9pPr>
          </a:lstStyle>
          <a:p>
            <a:r>
              <a:t>xx%</a:t>
            </a:r>
          </a:p>
        </p:txBody>
      </p:sp>
      <p:sp>
        <p:nvSpPr>
          <p:cNvPr id="436" name="Google Shape;436;p14"/>
          <p:cNvSpPr txBox="1">
            <a:spLocks noGrp="1"/>
          </p:cNvSpPr>
          <p:nvPr>
            <p:ph type="ctrTitle" idx="5"/>
          </p:nvPr>
        </p:nvSpPr>
        <p:spPr>
          <a:xfrm>
            <a:off x="4155425" y="3297400"/>
            <a:ext cx="4275300" cy="577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Font typeface="Barlow Condensed"/>
              <a:buNone/>
              <a:defRPr sz="3600">
                <a:latin typeface="Barlow Condensed"/>
                <a:ea typeface="Barlow Condensed"/>
                <a:cs typeface="Barlow Condensed"/>
                <a:sym typeface="Barlow Condensed"/>
              </a:defRPr>
            </a:lvl1pPr>
            <a:lvl2pPr lvl="1" rtl="0">
              <a:spcBef>
                <a:spcPts val="0"/>
              </a:spcBef>
              <a:spcAft>
                <a:spcPts val="0"/>
              </a:spcAft>
              <a:buSzPts val="3600"/>
              <a:buFont typeface="Barlow Condensed"/>
              <a:buNone/>
              <a:defRPr sz="3600">
                <a:latin typeface="Barlow Condensed"/>
                <a:ea typeface="Barlow Condensed"/>
                <a:cs typeface="Barlow Condensed"/>
                <a:sym typeface="Barlow Condensed"/>
              </a:defRPr>
            </a:lvl2pPr>
            <a:lvl3pPr lvl="2" rtl="0">
              <a:spcBef>
                <a:spcPts val="0"/>
              </a:spcBef>
              <a:spcAft>
                <a:spcPts val="0"/>
              </a:spcAft>
              <a:buSzPts val="3600"/>
              <a:buFont typeface="Barlow Condensed"/>
              <a:buNone/>
              <a:defRPr sz="3600">
                <a:latin typeface="Barlow Condensed"/>
                <a:ea typeface="Barlow Condensed"/>
                <a:cs typeface="Barlow Condensed"/>
                <a:sym typeface="Barlow Condensed"/>
              </a:defRPr>
            </a:lvl3pPr>
            <a:lvl4pPr lvl="3" rtl="0">
              <a:spcBef>
                <a:spcPts val="0"/>
              </a:spcBef>
              <a:spcAft>
                <a:spcPts val="0"/>
              </a:spcAft>
              <a:buSzPts val="3600"/>
              <a:buFont typeface="Barlow Condensed"/>
              <a:buNone/>
              <a:defRPr sz="3600">
                <a:latin typeface="Barlow Condensed"/>
                <a:ea typeface="Barlow Condensed"/>
                <a:cs typeface="Barlow Condensed"/>
                <a:sym typeface="Barlow Condensed"/>
              </a:defRPr>
            </a:lvl4pPr>
            <a:lvl5pPr lvl="4" rtl="0">
              <a:spcBef>
                <a:spcPts val="0"/>
              </a:spcBef>
              <a:spcAft>
                <a:spcPts val="0"/>
              </a:spcAft>
              <a:buSzPts val="3600"/>
              <a:buFont typeface="Barlow Condensed"/>
              <a:buNone/>
              <a:defRPr sz="3600">
                <a:latin typeface="Barlow Condensed"/>
                <a:ea typeface="Barlow Condensed"/>
                <a:cs typeface="Barlow Condensed"/>
                <a:sym typeface="Barlow Condensed"/>
              </a:defRPr>
            </a:lvl5pPr>
            <a:lvl6pPr lvl="5" rtl="0">
              <a:spcBef>
                <a:spcPts val="0"/>
              </a:spcBef>
              <a:spcAft>
                <a:spcPts val="0"/>
              </a:spcAft>
              <a:buSzPts val="3600"/>
              <a:buFont typeface="Barlow Condensed"/>
              <a:buNone/>
              <a:defRPr sz="3600">
                <a:latin typeface="Barlow Condensed"/>
                <a:ea typeface="Barlow Condensed"/>
                <a:cs typeface="Barlow Condensed"/>
                <a:sym typeface="Barlow Condensed"/>
              </a:defRPr>
            </a:lvl6pPr>
            <a:lvl7pPr lvl="6" rtl="0">
              <a:spcBef>
                <a:spcPts val="0"/>
              </a:spcBef>
              <a:spcAft>
                <a:spcPts val="0"/>
              </a:spcAft>
              <a:buSzPts val="3600"/>
              <a:buFont typeface="Barlow Condensed"/>
              <a:buNone/>
              <a:defRPr sz="3600">
                <a:latin typeface="Barlow Condensed"/>
                <a:ea typeface="Barlow Condensed"/>
                <a:cs typeface="Barlow Condensed"/>
                <a:sym typeface="Barlow Condensed"/>
              </a:defRPr>
            </a:lvl7pPr>
            <a:lvl8pPr lvl="7" rtl="0">
              <a:spcBef>
                <a:spcPts val="0"/>
              </a:spcBef>
              <a:spcAft>
                <a:spcPts val="0"/>
              </a:spcAft>
              <a:buSzPts val="3600"/>
              <a:buFont typeface="Barlow Condensed"/>
              <a:buNone/>
              <a:defRPr sz="3600">
                <a:latin typeface="Barlow Condensed"/>
                <a:ea typeface="Barlow Condensed"/>
                <a:cs typeface="Barlow Condensed"/>
                <a:sym typeface="Barlow Condensed"/>
              </a:defRPr>
            </a:lvl8pPr>
            <a:lvl9pPr lvl="8" rtl="0">
              <a:spcBef>
                <a:spcPts val="0"/>
              </a:spcBef>
              <a:spcAft>
                <a:spcPts val="0"/>
              </a:spcAft>
              <a:buSzPts val="3600"/>
              <a:buFont typeface="Barlow Condensed"/>
              <a:buNone/>
              <a:defRPr sz="3600">
                <a:latin typeface="Barlow Condensed"/>
                <a:ea typeface="Barlow Condensed"/>
                <a:cs typeface="Barlow Condensed"/>
                <a:sym typeface="Barlow Condensed"/>
              </a:defRPr>
            </a:lvl9pPr>
          </a:lstStyle>
          <a:p>
            <a:endParaRPr/>
          </a:p>
        </p:txBody>
      </p:sp>
      <p:sp>
        <p:nvSpPr>
          <p:cNvPr id="437" name="Google Shape;437;p14"/>
          <p:cNvSpPr txBox="1">
            <a:spLocks noGrp="1"/>
          </p:cNvSpPr>
          <p:nvPr>
            <p:ph type="title" idx="6" hasCustomPrompt="1"/>
          </p:nvPr>
        </p:nvSpPr>
        <p:spPr>
          <a:xfrm>
            <a:off x="2319727" y="3297388"/>
            <a:ext cx="1460700" cy="577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9pPr>
          </a:lstStyle>
          <a:p>
            <a:r>
              <a:t>xx%</a:t>
            </a:r>
          </a:p>
        </p:txBody>
      </p:sp>
      <p:sp>
        <p:nvSpPr>
          <p:cNvPr id="438" name="Google Shape;438;p14"/>
          <p:cNvSpPr txBox="1">
            <a:spLocks noGrp="1"/>
          </p:cNvSpPr>
          <p:nvPr>
            <p:ph type="ctrTitle" idx="7"/>
          </p:nvPr>
        </p:nvSpPr>
        <p:spPr>
          <a:xfrm>
            <a:off x="4155425" y="3962650"/>
            <a:ext cx="4275300" cy="577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Font typeface="Barlow Condensed"/>
              <a:buNone/>
              <a:defRPr sz="3600">
                <a:latin typeface="Barlow Condensed"/>
                <a:ea typeface="Barlow Condensed"/>
                <a:cs typeface="Barlow Condensed"/>
                <a:sym typeface="Barlow Condensed"/>
              </a:defRPr>
            </a:lvl1pPr>
            <a:lvl2pPr lvl="1" rtl="0">
              <a:spcBef>
                <a:spcPts val="0"/>
              </a:spcBef>
              <a:spcAft>
                <a:spcPts val="0"/>
              </a:spcAft>
              <a:buSzPts val="3600"/>
              <a:buFont typeface="Barlow Condensed"/>
              <a:buNone/>
              <a:defRPr sz="3600">
                <a:latin typeface="Barlow Condensed"/>
                <a:ea typeface="Barlow Condensed"/>
                <a:cs typeface="Barlow Condensed"/>
                <a:sym typeface="Barlow Condensed"/>
              </a:defRPr>
            </a:lvl2pPr>
            <a:lvl3pPr lvl="2" rtl="0">
              <a:spcBef>
                <a:spcPts val="0"/>
              </a:spcBef>
              <a:spcAft>
                <a:spcPts val="0"/>
              </a:spcAft>
              <a:buSzPts val="3600"/>
              <a:buFont typeface="Barlow Condensed"/>
              <a:buNone/>
              <a:defRPr sz="3600">
                <a:latin typeface="Barlow Condensed"/>
                <a:ea typeface="Barlow Condensed"/>
                <a:cs typeface="Barlow Condensed"/>
                <a:sym typeface="Barlow Condensed"/>
              </a:defRPr>
            </a:lvl3pPr>
            <a:lvl4pPr lvl="3" rtl="0">
              <a:spcBef>
                <a:spcPts val="0"/>
              </a:spcBef>
              <a:spcAft>
                <a:spcPts val="0"/>
              </a:spcAft>
              <a:buSzPts val="3600"/>
              <a:buFont typeface="Barlow Condensed"/>
              <a:buNone/>
              <a:defRPr sz="3600">
                <a:latin typeface="Barlow Condensed"/>
                <a:ea typeface="Barlow Condensed"/>
                <a:cs typeface="Barlow Condensed"/>
                <a:sym typeface="Barlow Condensed"/>
              </a:defRPr>
            </a:lvl4pPr>
            <a:lvl5pPr lvl="4" rtl="0">
              <a:spcBef>
                <a:spcPts val="0"/>
              </a:spcBef>
              <a:spcAft>
                <a:spcPts val="0"/>
              </a:spcAft>
              <a:buSzPts val="3600"/>
              <a:buFont typeface="Barlow Condensed"/>
              <a:buNone/>
              <a:defRPr sz="3600">
                <a:latin typeface="Barlow Condensed"/>
                <a:ea typeface="Barlow Condensed"/>
                <a:cs typeface="Barlow Condensed"/>
                <a:sym typeface="Barlow Condensed"/>
              </a:defRPr>
            </a:lvl5pPr>
            <a:lvl6pPr lvl="5" rtl="0">
              <a:spcBef>
                <a:spcPts val="0"/>
              </a:spcBef>
              <a:spcAft>
                <a:spcPts val="0"/>
              </a:spcAft>
              <a:buSzPts val="3600"/>
              <a:buFont typeface="Barlow Condensed"/>
              <a:buNone/>
              <a:defRPr sz="3600">
                <a:latin typeface="Barlow Condensed"/>
                <a:ea typeface="Barlow Condensed"/>
                <a:cs typeface="Barlow Condensed"/>
                <a:sym typeface="Barlow Condensed"/>
              </a:defRPr>
            </a:lvl6pPr>
            <a:lvl7pPr lvl="6" rtl="0">
              <a:spcBef>
                <a:spcPts val="0"/>
              </a:spcBef>
              <a:spcAft>
                <a:spcPts val="0"/>
              </a:spcAft>
              <a:buSzPts val="3600"/>
              <a:buFont typeface="Barlow Condensed"/>
              <a:buNone/>
              <a:defRPr sz="3600">
                <a:latin typeface="Barlow Condensed"/>
                <a:ea typeface="Barlow Condensed"/>
                <a:cs typeface="Barlow Condensed"/>
                <a:sym typeface="Barlow Condensed"/>
              </a:defRPr>
            </a:lvl7pPr>
            <a:lvl8pPr lvl="7" rtl="0">
              <a:spcBef>
                <a:spcPts val="0"/>
              </a:spcBef>
              <a:spcAft>
                <a:spcPts val="0"/>
              </a:spcAft>
              <a:buSzPts val="3600"/>
              <a:buFont typeface="Barlow Condensed"/>
              <a:buNone/>
              <a:defRPr sz="3600">
                <a:latin typeface="Barlow Condensed"/>
                <a:ea typeface="Barlow Condensed"/>
                <a:cs typeface="Barlow Condensed"/>
                <a:sym typeface="Barlow Condensed"/>
              </a:defRPr>
            </a:lvl8pPr>
            <a:lvl9pPr lvl="8" rtl="0">
              <a:spcBef>
                <a:spcPts val="0"/>
              </a:spcBef>
              <a:spcAft>
                <a:spcPts val="0"/>
              </a:spcAft>
              <a:buSzPts val="3600"/>
              <a:buFont typeface="Barlow Condensed"/>
              <a:buNone/>
              <a:defRPr sz="3600">
                <a:latin typeface="Barlow Condensed"/>
                <a:ea typeface="Barlow Condensed"/>
                <a:cs typeface="Barlow Condensed"/>
                <a:sym typeface="Barlow Condensed"/>
              </a:defRPr>
            </a:lvl9pPr>
          </a:lstStyle>
          <a:p>
            <a:endParaRPr/>
          </a:p>
        </p:txBody>
      </p:sp>
      <p:sp>
        <p:nvSpPr>
          <p:cNvPr id="439" name="Google Shape;439;p14"/>
          <p:cNvSpPr txBox="1">
            <a:spLocks noGrp="1"/>
          </p:cNvSpPr>
          <p:nvPr>
            <p:ph type="title" idx="8" hasCustomPrompt="1"/>
          </p:nvPr>
        </p:nvSpPr>
        <p:spPr>
          <a:xfrm>
            <a:off x="2319727" y="3962638"/>
            <a:ext cx="1460700" cy="577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SzPts val="3600"/>
              <a:buFont typeface="Fira Sans Extra Condensed Medium"/>
              <a:buNone/>
              <a:defRPr sz="3600">
                <a:latin typeface="Fira Sans Extra Condensed Medium"/>
                <a:ea typeface="Fira Sans Extra Condensed Medium"/>
                <a:cs typeface="Fira Sans Extra Condensed Medium"/>
                <a:sym typeface="Fira Sans Extra Condensed Medium"/>
              </a:defRPr>
            </a:lvl9pPr>
          </a:lstStyle>
          <a:p>
            <a:r>
              <a:t>xx%</a:t>
            </a:r>
          </a:p>
        </p:txBody>
      </p:sp>
      <p:sp>
        <p:nvSpPr>
          <p:cNvPr id="440" name="Google Shape;440;p14"/>
          <p:cNvSpPr txBox="1">
            <a:spLocks noGrp="1"/>
          </p:cNvSpPr>
          <p:nvPr>
            <p:ph type="ctrTitle" idx="9"/>
          </p:nvPr>
        </p:nvSpPr>
        <p:spPr>
          <a:xfrm>
            <a:off x="4155425" y="1184800"/>
            <a:ext cx="3888600" cy="5778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4"/>
              </a:buClr>
              <a:buSzPts val="3600"/>
              <a:buFont typeface="Barlow Condensed"/>
              <a:buNone/>
              <a:defRPr sz="3600">
                <a:solidFill>
                  <a:schemeClr val="accent4"/>
                </a:solidFill>
              </a:defRPr>
            </a:lvl1pPr>
            <a:lvl2pPr lvl="1" algn="r" rtl="0">
              <a:spcBef>
                <a:spcPts val="0"/>
              </a:spcBef>
              <a:spcAft>
                <a:spcPts val="0"/>
              </a:spcAft>
              <a:buSzPts val="3600"/>
              <a:buFont typeface="Barlow Condensed"/>
              <a:buNone/>
              <a:defRPr sz="3600">
                <a:latin typeface="Barlow Condensed"/>
                <a:ea typeface="Barlow Condensed"/>
                <a:cs typeface="Barlow Condensed"/>
                <a:sym typeface="Barlow Condensed"/>
              </a:defRPr>
            </a:lvl2pPr>
            <a:lvl3pPr lvl="2" algn="r" rtl="0">
              <a:spcBef>
                <a:spcPts val="0"/>
              </a:spcBef>
              <a:spcAft>
                <a:spcPts val="0"/>
              </a:spcAft>
              <a:buSzPts val="3600"/>
              <a:buFont typeface="Barlow Condensed"/>
              <a:buNone/>
              <a:defRPr sz="3600">
                <a:latin typeface="Barlow Condensed"/>
                <a:ea typeface="Barlow Condensed"/>
                <a:cs typeface="Barlow Condensed"/>
                <a:sym typeface="Barlow Condensed"/>
              </a:defRPr>
            </a:lvl3pPr>
            <a:lvl4pPr lvl="3" algn="r" rtl="0">
              <a:spcBef>
                <a:spcPts val="0"/>
              </a:spcBef>
              <a:spcAft>
                <a:spcPts val="0"/>
              </a:spcAft>
              <a:buSzPts val="3600"/>
              <a:buFont typeface="Barlow Condensed"/>
              <a:buNone/>
              <a:defRPr sz="3600">
                <a:latin typeface="Barlow Condensed"/>
                <a:ea typeface="Barlow Condensed"/>
                <a:cs typeface="Barlow Condensed"/>
                <a:sym typeface="Barlow Condensed"/>
              </a:defRPr>
            </a:lvl4pPr>
            <a:lvl5pPr lvl="4" algn="r" rtl="0">
              <a:spcBef>
                <a:spcPts val="0"/>
              </a:spcBef>
              <a:spcAft>
                <a:spcPts val="0"/>
              </a:spcAft>
              <a:buSzPts val="3600"/>
              <a:buFont typeface="Barlow Condensed"/>
              <a:buNone/>
              <a:defRPr sz="3600">
                <a:latin typeface="Barlow Condensed"/>
                <a:ea typeface="Barlow Condensed"/>
                <a:cs typeface="Barlow Condensed"/>
                <a:sym typeface="Barlow Condensed"/>
              </a:defRPr>
            </a:lvl5pPr>
            <a:lvl6pPr lvl="5" algn="r" rtl="0">
              <a:spcBef>
                <a:spcPts val="0"/>
              </a:spcBef>
              <a:spcAft>
                <a:spcPts val="0"/>
              </a:spcAft>
              <a:buSzPts val="3600"/>
              <a:buFont typeface="Barlow Condensed"/>
              <a:buNone/>
              <a:defRPr sz="3600">
                <a:latin typeface="Barlow Condensed"/>
                <a:ea typeface="Barlow Condensed"/>
                <a:cs typeface="Barlow Condensed"/>
                <a:sym typeface="Barlow Condensed"/>
              </a:defRPr>
            </a:lvl6pPr>
            <a:lvl7pPr lvl="6" algn="r" rtl="0">
              <a:spcBef>
                <a:spcPts val="0"/>
              </a:spcBef>
              <a:spcAft>
                <a:spcPts val="0"/>
              </a:spcAft>
              <a:buSzPts val="3600"/>
              <a:buFont typeface="Barlow Condensed"/>
              <a:buNone/>
              <a:defRPr sz="3600">
                <a:latin typeface="Barlow Condensed"/>
                <a:ea typeface="Barlow Condensed"/>
                <a:cs typeface="Barlow Condensed"/>
                <a:sym typeface="Barlow Condensed"/>
              </a:defRPr>
            </a:lvl7pPr>
            <a:lvl8pPr lvl="7" algn="r" rtl="0">
              <a:spcBef>
                <a:spcPts val="0"/>
              </a:spcBef>
              <a:spcAft>
                <a:spcPts val="0"/>
              </a:spcAft>
              <a:buSzPts val="3600"/>
              <a:buFont typeface="Barlow Condensed"/>
              <a:buNone/>
              <a:defRPr sz="3600">
                <a:latin typeface="Barlow Condensed"/>
                <a:ea typeface="Barlow Condensed"/>
                <a:cs typeface="Barlow Condensed"/>
                <a:sym typeface="Barlow Condensed"/>
              </a:defRPr>
            </a:lvl8pPr>
            <a:lvl9pPr lvl="8" algn="r" rtl="0">
              <a:spcBef>
                <a:spcPts val="0"/>
              </a:spcBef>
              <a:spcAft>
                <a:spcPts val="0"/>
              </a:spcAft>
              <a:buSzPts val="3600"/>
              <a:buFont typeface="Barlow Condensed"/>
              <a:buNone/>
              <a:defRPr sz="3600">
                <a:latin typeface="Barlow Condensed"/>
                <a:ea typeface="Barlow Condensed"/>
                <a:cs typeface="Barlow Condensed"/>
                <a:sym typeface="Barlow Condensed"/>
              </a:defRPr>
            </a:lvl9pPr>
          </a:lstStyle>
          <a:p>
            <a:endParaRPr/>
          </a:p>
        </p:txBody>
      </p:sp>
      <p:grpSp>
        <p:nvGrpSpPr>
          <p:cNvPr id="441" name="Google Shape;441;p14"/>
          <p:cNvGrpSpPr/>
          <p:nvPr/>
        </p:nvGrpSpPr>
        <p:grpSpPr>
          <a:xfrm rot="-5400000">
            <a:off x="286059" y="3659330"/>
            <a:ext cx="1209907" cy="1782035"/>
            <a:chOff x="700771" y="-227337"/>
            <a:chExt cx="1458774" cy="2138784"/>
          </a:xfrm>
        </p:grpSpPr>
        <p:sp>
          <p:nvSpPr>
            <p:cNvPr id="442" name="Google Shape;442;p14"/>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4"/>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4"/>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4"/>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4"/>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4"/>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4"/>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4"/>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4"/>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4"/>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4"/>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4"/>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4"/>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4"/>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4"/>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4"/>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4"/>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4"/>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4"/>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1" name="Google Shape;461;p14"/>
          <p:cNvGrpSpPr/>
          <p:nvPr/>
        </p:nvGrpSpPr>
        <p:grpSpPr>
          <a:xfrm rot="5400000">
            <a:off x="7613820" y="-692278"/>
            <a:ext cx="877851" cy="2209091"/>
            <a:chOff x="-26858" y="-227337"/>
            <a:chExt cx="1093215" cy="2757917"/>
          </a:xfrm>
        </p:grpSpPr>
        <p:sp>
          <p:nvSpPr>
            <p:cNvPr id="462" name="Google Shape;462;p14"/>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4"/>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4"/>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4"/>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4"/>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4"/>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4"/>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4"/>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4"/>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4"/>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4"/>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4"/>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4"/>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4"/>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4"/>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4"/>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4"/>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4"/>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2">
  <p:cSld name="TITLE_AND_BODY_2">
    <p:spTree>
      <p:nvGrpSpPr>
        <p:cNvPr id="1" name="Shape 574"/>
        <p:cNvGrpSpPr/>
        <p:nvPr/>
      </p:nvGrpSpPr>
      <p:grpSpPr>
        <a:xfrm>
          <a:off x="0" y="0"/>
          <a:ext cx="0" cy="0"/>
          <a:chOff x="0" y="0"/>
          <a:chExt cx="0" cy="0"/>
        </a:xfrm>
      </p:grpSpPr>
      <p:sp>
        <p:nvSpPr>
          <p:cNvPr id="575" name="Google Shape;575;p16"/>
          <p:cNvSpPr txBox="1">
            <a:spLocks noGrp="1"/>
          </p:cNvSpPr>
          <p:nvPr>
            <p:ph type="title"/>
          </p:nvPr>
        </p:nvSpPr>
        <p:spPr>
          <a:xfrm>
            <a:off x="4306824" y="2036701"/>
            <a:ext cx="3291900" cy="572700"/>
          </a:xfrm>
          <a:prstGeom prst="rect">
            <a:avLst/>
          </a:prstGeom>
        </p:spPr>
        <p:txBody>
          <a:bodyPr spcFirstLastPara="1" wrap="square" lIns="91425" tIns="91425" rIns="91425" bIns="91425" anchor="b" anchorCtr="0">
            <a:noAutofit/>
          </a:bodyPr>
          <a:lstStyle>
            <a:lvl1pPr lvl="0" algn="r" rtl="0">
              <a:spcBef>
                <a:spcPts val="0"/>
              </a:spcBef>
              <a:spcAft>
                <a:spcPts val="0"/>
              </a:spcAft>
              <a:buSzPts val="4800"/>
              <a:buNone/>
              <a:defRPr sz="4800"/>
            </a:lvl1pPr>
            <a:lvl2pPr lvl="1" algn="r" rtl="0">
              <a:spcBef>
                <a:spcPts val="0"/>
              </a:spcBef>
              <a:spcAft>
                <a:spcPts val="0"/>
              </a:spcAft>
              <a:buSzPts val="4800"/>
              <a:buNone/>
              <a:defRPr sz="4800"/>
            </a:lvl2pPr>
            <a:lvl3pPr lvl="2" algn="r" rtl="0">
              <a:spcBef>
                <a:spcPts val="0"/>
              </a:spcBef>
              <a:spcAft>
                <a:spcPts val="0"/>
              </a:spcAft>
              <a:buSzPts val="4800"/>
              <a:buNone/>
              <a:defRPr sz="4800"/>
            </a:lvl3pPr>
            <a:lvl4pPr lvl="3" algn="r" rtl="0">
              <a:spcBef>
                <a:spcPts val="0"/>
              </a:spcBef>
              <a:spcAft>
                <a:spcPts val="0"/>
              </a:spcAft>
              <a:buSzPts val="4800"/>
              <a:buNone/>
              <a:defRPr sz="4800"/>
            </a:lvl4pPr>
            <a:lvl5pPr lvl="4" algn="r" rtl="0">
              <a:spcBef>
                <a:spcPts val="0"/>
              </a:spcBef>
              <a:spcAft>
                <a:spcPts val="0"/>
              </a:spcAft>
              <a:buSzPts val="4800"/>
              <a:buNone/>
              <a:defRPr sz="4800"/>
            </a:lvl5pPr>
            <a:lvl6pPr lvl="5" algn="r" rtl="0">
              <a:spcBef>
                <a:spcPts val="0"/>
              </a:spcBef>
              <a:spcAft>
                <a:spcPts val="0"/>
              </a:spcAft>
              <a:buSzPts val="4800"/>
              <a:buNone/>
              <a:defRPr sz="4800"/>
            </a:lvl6pPr>
            <a:lvl7pPr lvl="6" algn="r" rtl="0">
              <a:spcBef>
                <a:spcPts val="0"/>
              </a:spcBef>
              <a:spcAft>
                <a:spcPts val="0"/>
              </a:spcAft>
              <a:buSzPts val="4800"/>
              <a:buNone/>
              <a:defRPr sz="4800"/>
            </a:lvl7pPr>
            <a:lvl8pPr lvl="7" algn="r" rtl="0">
              <a:spcBef>
                <a:spcPts val="0"/>
              </a:spcBef>
              <a:spcAft>
                <a:spcPts val="0"/>
              </a:spcAft>
              <a:buSzPts val="4800"/>
              <a:buNone/>
              <a:defRPr sz="4800"/>
            </a:lvl8pPr>
            <a:lvl9pPr lvl="8" algn="r" rtl="0">
              <a:spcBef>
                <a:spcPts val="0"/>
              </a:spcBef>
              <a:spcAft>
                <a:spcPts val="0"/>
              </a:spcAft>
              <a:buSzPts val="4800"/>
              <a:buNone/>
              <a:defRPr sz="4800"/>
            </a:lvl9pPr>
          </a:lstStyle>
          <a:p>
            <a:endParaRPr/>
          </a:p>
        </p:txBody>
      </p:sp>
      <p:sp>
        <p:nvSpPr>
          <p:cNvPr id="576" name="Google Shape;576;p16"/>
          <p:cNvSpPr txBox="1">
            <a:spLocks noGrp="1"/>
          </p:cNvSpPr>
          <p:nvPr>
            <p:ph type="subTitle" idx="1"/>
          </p:nvPr>
        </p:nvSpPr>
        <p:spPr>
          <a:xfrm>
            <a:off x="1865375" y="2706625"/>
            <a:ext cx="4023300" cy="1426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577" name="Google Shape;577;p16"/>
          <p:cNvGrpSpPr/>
          <p:nvPr/>
        </p:nvGrpSpPr>
        <p:grpSpPr>
          <a:xfrm rot="-5400000" flipH="1">
            <a:off x="286059" y="-312722"/>
            <a:ext cx="1209907" cy="1782035"/>
            <a:chOff x="700771" y="-227337"/>
            <a:chExt cx="1458774" cy="2138784"/>
          </a:xfrm>
        </p:grpSpPr>
        <p:sp>
          <p:nvSpPr>
            <p:cNvPr id="578" name="Google Shape;578;p16"/>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6"/>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6"/>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6"/>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6"/>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6"/>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6"/>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6"/>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6"/>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6"/>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6"/>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6"/>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6"/>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6"/>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6"/>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6"/>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6"/>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6"/>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6"/>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7" name="Google Shape;597;p16"/>
          <p:cNvGrpSpPr/>
          <p:nvPr/>
        </p:nvGrpSpPr>
        <p:grpSpPr>
          <a:xfrm rot="5400000" flipH="1">
            <a:off x="7613820" y="3611830"/>
            <a:ext cx="877851" cy="2209091"/>
            <a:chOff x="-26858" y="-227337"/>
            <a:chExt cx="1093215" cy="2757917"/>
          </a:xfrm>
        </p:grpSpPr>
        <p:sp>
          <p:nvSpPr>
            <p:cNvPr id="598" name="Google Shape;598;p16"/>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6"/>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6"/>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6"/>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6"/>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6"/>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6"/>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6"/>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6"/>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6"/>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6"/>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6"/>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6"/>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6"/>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6"/>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6"/>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6"/>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6"/>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BLANK_1">
    <p:bg>
      <p:bgPr>
        <a:solidFill>
          <a:schemeClr val="lt1"/>
        </a:solidFill>
        <a:effectLst/>
      </p:bgPr>
    </p:bg>
    <p:spTree>
      <p:nvGrpSpPr>
        <p:cNvPr id="1" name="Shape 722"/>
        <p:cNvGrpSpPr/>
        <p:nvPr/>
      </p:nvGrpSpPr>
      <p:grpSpPr>
        <a:xfrm>
          <a:off x="0" y="0"/>
          <a:ext cx="0" cy="0"/>
          <a:chOff x="0" y="0"/>
          <a:chExt cx="0" cy="0"/>
        </a:xfrm>
      </p:grpSpPr>
      <p:grpSp>
        <p:nvGrpSpPr>
          <p:cNvPr id="723" name="Google Shape;723;p20"/>
          <p:cNvGrpSpPr/>
          <p:nvPr/>
        </p:nvGrpSpPr>
        <p:grpSpPr>
          <a:xfrm>
            <a:off x="7099200" y="2933725"/>
            <a:ext cx="2044793" cy="2209776"/>
            <a:chOff x="1384075" y="241450"/>
            <a:chExt cx="4822625" cy="5215425"/>
          </a:xfrm>
        </p:grpSpPr>
        <p:sp>
          <p:nvSpPr>
            <p:cNvPr id="724" name="Google Shape;724;p20"/>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20"/>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20"/>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20"/>
            <p:cNvSpPr/>
            <p:nvPr/>
          </p:nvSpPr>
          <p:spPr>
            <a:xfrm>
              <a:off x="4827375" y="1479000"/>
              <a:ext cx="691350" cy="795600"/>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20"/>
            <p:cNvSpPr/>
            <p:nvPr/>
          </p:nvSpPr>
          <p:spPr>
            <a:xfrm>
              <a:off x="4827375" y="1875125"/>
              <a:ext cx="691350" cy="1195050"/>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20"/>
            <p:cNvSpPr/>
            <p:nvPr/>
          </p:nvSpPr>
          <p:spPr>
            <a:xfrm>
              <a:off x="5518700" y="2274575"/>
              <a:ext cx="688000" cy="795600"/>
            </a:xfrm>
            <a:custGeom>
              <a:avLst/>
              <a:gdLst/>
              <a:ahLst/>
              <a:cxnLst/>
              <a:rect l="l" t="t" r="r" b="b"/>
              <a:pathLst>
                <a:path w="27520" h="31824" extrusionOk="0">
                  <a:moveTo>
                    <a:pt x="0" y="0"/>
                  </a:moveTo>
                  <a:lnTo>
                    <a:pt x="0" y="31823"/>
                  </a:lnTo>
                  <a:lnTo>
                    <a:pt x="27520" y="15978"/>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0"/>
            <p:cNvSpPr/>
            <p:nvPr/>
          </p:nvSpPr>
          <p:spPr>
            <a:xfrm>
              <a:off x="4827375" y="3865700"/>
              <a:ext cx="691350" cy="1195050"/>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0"/>
            <p:cNvSpPr/>
            <p:nvPr/>
          </p:nvSpPr>
          <p:spPr>
            <a:xfrm>
              <a:off x="4830700" y="4661275"/>
              <a:ext cx="688025" cy="795600"/>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0"/>
            <p:cNvSpPr/>
            <p:nvPr/>
          </p:nvSpPr>
          <p:spPr>
            <a:xfrm>
              <a:off x="5518700" y="3865700"/>
              <a:ext cx="688000" cy="795600"/>
            </a:xfrm>
            <a:custGeom>
              <a:avLst/>
              <a:gdLst/>
              <a:ahLst/>
              <a:cxnLst/>
              <a:rect l="l" t="t" r="r" b="b"/>
              <a:pathLst>
                <a:path w="27520" h="31824" extrusionOk="0">
                  <a:moveTo>
                    <a:pt x="0" y="1"/>
                  </a:moveTo>
                  <a:lnTo>
                    <a:pt x="0" y="31824"/>
                  </a:lnTo>
                  <a:lnTo>
                    <a:pt x="27520"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0"/>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0"/>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0"/>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0"/>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0"/>
            <p:cNvSpPr/>
            <p:nvPr/>
          </p:nvSpPr>
          <p:spPr>
            <a:xfrm>
              <a:off x="4139375" y="2670675"/>
              <a:ext cx="688025" cy="798950"/>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0"/>
            <p:cNvSpPr/>
            <p:nvPr/>
          </p:nvSpPr>
          <p:spPr>
            <a:xfrm>
              <a:off x="4139375" y="3070150"/>
              <a:ext cx="688025" cy="795575"/>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0"/>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0"/>
            <p:cNvSpPr/>
            <p:nvPr/>
          </p:nvSpPr>
          <p:spPr>
            <a:xfrm>
              <a:off x="3451375" y="3070150"/>
              <a:ext cx="688025" cy="795575"/>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0"/>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0"/>
            <p:cNvSpPr/>
            <p:nvPr/>
          </p:nvSpPr>
          <p:spPr>
            <a:xfrm>
              <a:off x="3451375" y="1479000"/>
              <a:ext cx="688025" cy="795600"/>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0"/>
            <p:cNvSpPr/>
            <p:nvPr/>
          </p:nvSpPr>
          <p:spPr>
            <a:xfrm>
              <a:off x="3448050" y="1878450"/>
              <a:ext cx="694675" cy="1191725"/>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0"/>
            <p:cNvSpPr/>
            <p:nvPr/>
          </p:nvSpPr>
          <p:spPr>
            <a:xfrm>
              <a:off x="4139375" y="1878450"/>
              <a:ext cx="688025" cy="1191725"/>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0"/>
            <p:cNvSpPr/>
            <p:nvPr/>
          </p:nvSpPr>
          <p:spPr>
            <a:xfrm>
              <a:off x="4382875" y="241450"/>
              <a:ext cx="201000" cy="22935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0"/>
            <p:cNvSpPr/>
            <p:nvPr/>
          </p:nvSpPr>
          <p:spPr>
            <a:xfrm>
              <a:off x="4139375" y="682600"/>
              <a:ext cx="688025" cy="796425"/>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0"/>
            <p:cNvSpPr/>
            <p:nvPr/>
          </p:nvSpPr>
          <p:spPr>
            <a:xfrm>
              <a:off x="3451375" y="4661275"/>
              <a:ext cx="1376025" cy="795600"/>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0"/>
            <p:cNvSpPr/>
            <p:nvPr/>
          </p:nvSpPr>
          <p:spPr>
            <a:xfrm>
              <a:off x="4139375" y="3865700"/>
              <a:ext cx="688025" cy="1195050"/>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0"/>
            <p:cNvSpPr/>
            <p:nvPr/>
          </p:nvSpPr>
          <p:spPr>
            <a:xfrm>
              <a:off x="4139375" y="3469600"/>
              <a:ext cx="688025" cy="795575"/>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0"/>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0"/>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0"/>
            <p:cNvSpPr/>
            <p:nvPr/>
          </p:nvSpPr>
          <p:spPr>
            <a:xfrm>
              <a:off x="3451375" y="3469600"/>
              <a:ext cx="688025" cy="795575"/>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0"/>
            <p:cNvSpPr/>
            <p:nvPr/>
          </p:nvSpPr>
          <p:spPr>
            <a:xfrm>
              <a:off x="3451375" y="2670675"/>
              <a:ext cx="1376025" cy="1195050"/>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0"/>
            <p:cNvSpPr/>
            <p:nvPr/>
          </p:nvSpPr>
          <p:spPr>
            <a:xfrm>
              <a:off x="2760050" y="2670675"/>
              <a:ext cx="691350" cy="798950"/>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0"/>
            <p:cNvSpPr/>
            <p:nvPr/>
          </p:nvSpPr>
          <p:spPr>
            <a:xfrm>
              <a:off x="2760050" y="3070150"/>
              <a:ext cx="691350" cy="795575"/>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0"/>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0"/>
            <p:cNvSpPr/>
            <p:nvPr/>
          </p:nvSpPr>
          <p:spPr>
            <a:xfrm>
              <a:off x="2072075" y="1479000"/>
              <a:ext cx="688000" cy="795600"/>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0"/>
            <p:cNvSpPr/>
            <p:nvPr/>
          </p:nvSpPr>
          <p:spPr>
            <a:xfrm>
              <a:off x="1967825" y="2486400"/>
              <a:ext cx="322750" cy="371950"/>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0"/>
            <p:cNvSpPr/>
            <p:nvPr/>
          </p:nvSpPr>
          <p:spPr>
            <a:xfrm>
              <a:off x="2065400" y="1412275"/>
              <a:ext cx="218500" cy="254375"/>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0"/>
            <p:cNvSpPr/>
            <p:nvPr/>
          </p:nvSpPr>
          <p:spPr>
            <a:xfrm>
              <a:off x="2760050" y="1878450"/>
              <a:ext cx="691350" cy="1191725"/>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0"/>
            <p:cNvSpPr/>
            <p:nvPr/>
          </p:nvSpPr>
          <p:spPr>
            <a:xfrm>
              <a:off x="2760050" y="1479000"/>
              <a:ext cx="691350" cy="795600"/>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0"/>
            <p:cNvSpPr/>
            <p:nvPr/>
          </p:nvSpPr>
          <p:spPr>
            <a:xfrm>
              <a:off x="2072075" y="3865700"/>
              <a:ext cx="688000" cy="795600"/>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0"/>
            <p:cNvSpPr/>
            <p:nvPr/>
          </p:nvSpPr>
          <p:spPr>
            <a:xfrm>
              <a:off x="1384075" y="4661275"/>
              <a:ext cx="688025" cy="795600"/>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20"/>
            <p:cNvSpPr/>
            <p:nvPr/>
          </p:nvSpPr>
          <p:spPr>
            <a:xfrm>
              <a:off x="2760050" y="3865700"/>
              <a:ext cx="691350" cy="1591175"/>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20"/>
            <p:cNvSpPr/>
            <p:nvPr/>
          </p:nvSpPr>
          <p:spPr>
            <a:xfrm>
              <a:off x="2760050" y="3469600"/>
              <a:ext cx="691350" cy="795575"/>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0"/>
            <p:cNvSpPr/>
            <p:nvPr/>
          </p:nvSpPr>
          <p:spPr>
            <a:xfrm>
              <a:off x="3448050" y="3469600"/>
              <a:ext cx="691350" cy="159115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20"/>
            <p:cNvSpPr/>
            <p:nvPr/>
          </p:nvSpPr>
          <p:spPr>
            <a:xfrm>
              <a:off x="2760050" y="2670675"/>
              <a:ext cx="1379350" cy="1195050"/>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8" name="Google Shape;768;p20"/>
          <p:cNvGrpSpPr/>
          <p:nvPr/>
        </p:nvGrpSpPr>
        <p:grpSpPr>
          <a:xfrm>
            <a:off x="-76200" y="-76200"/>
            <a:ext cx="2286103" cy="2895537"/>
            <a:chOff x="-26858" y="-227337"/>
            <a:chExt cx="2186403" cy="2757917"/>
          </a:xfrm>
        </p:grpSpPr>
        <p:sp>
          <p:nvSpPr>
            <p:cNvPr id="769" name="Google Shape;769;p20"/>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20"/>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20"/>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20"/>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20"/>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0"/>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20"/>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0"/>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0"/>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0"/>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0"/>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0"/>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20"/>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20"/>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0"/>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0"/>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0"/>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0"/>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0"/>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0"/>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0"/>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0"/>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0"/>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0"/>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0"/>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0"/>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0"/>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0"/>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0"/>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0"/>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0"/>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0"/>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0"/>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0"/>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0"/>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0"/>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0"/>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0"/>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0"/>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0"/>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016200" y="1122100"/>
            <a:ext cx="3527100" cy="1334100"/>
          </a:xfrm>
          <a:prstGeom prst="rect">
            <a:avLst/>
          </a:prstGeom>
        </p:spPr>
        <p:txBody>
          <a:bodyPr spcFirstLastPara="1" wrap="square" lIns="91425" tIns="91425" rIns="91425" bIns="91425" anchor="t" anchorCtr="0">
            <a:noAutofit/>
          </a:bodyPr>
          <a:lstStyle>
            <a:lvl1pPr lvl="0" rtl="0">
              <a:spcBef>
                <a:spcPts val="0"/>
              </a:spcBef>
              <a:spcAft>
                <a:spcPts val="0"/>
              </a:spcAft>
              <a:buSzPts val="4800"/>
              <a:buNone/>
              <a:defRPr sz="6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 name="Google Shape;13;p3"/>
          <p:cNvSpPr txBox="1">
            <a:spLocks noGrp="1"/>
          </p:cNvSpPr>
          <p:nvPr>
            <p:ph type="title" idx="2" hasCustomPrompt="1"/>
          </p:nvPr>
        </p:nvSpPr>
        <p:spPr>
          <a:xfrm>
            <a:off x="1399800" y="1122100"/>
            <a:ext cx="1464000" cy="661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6000"/>
              <a:buNone/>
              <a:defRPr sz="6000"/>
            </a:lvl1pPr>
            <a:lvl2pPr lvl="1" rtl="0">
              <a:spcBef>
                <a:spcPts val="0"/>
              </a:spcBef>
              <a:spcAft>
                <a:spcPts val="0"/>
              </a:spcAft>
              <a:buSzPts val="12000"/>
              <a:buFont typeface="Montserrat Light"/>
              <a:buNone/>
              <a:defRPr sz="12000">
                <a:latin typeface="Montserrat Light"/>
                <a:ea typeface="Montserrat Light"/>
                <a:cs typeface="Montserrat Light"/>
                <a:sym typeface="Montserrat Light"/>
              </a:defRPr>
            </a:lvl2pPr>
            <a:lvl3pPr lvl="2" rtl="0">
              <a:spcBef>
                <a:spcPts val="0"/>
              </a:spcBef>
              <a:spcAft>
                <a:spcPts val="0"/>
              </a:spcAft>
              <a:buSzPts val="12000"/>
              <a:buFont typeface="Montserrat Light"/>
              <a:buNone/>
              <a:defRPr sz="12000">
                <a:latin typeface="Montserrat Light"/>
                <a:ea typeface="Montserrat Light"/>
                <a:cs typeface="Montserrat Light"/>
                <a:sym typeface="Montserrat Light"/>
              </a:defRPr>
            </a:lvl3pPr>
            <a:lvl4pPr lvl="3" rtl="0">
              <a:spcBef>
                <a:spcPts val="0"/>
              </a:spcBef>
              <a:spcAft>
                <a:spcPts val="0"/>
              </a:spcAft>
              <a:buSzPts val="12000"/>
              <a:buFont typeface="Montserrat Light"/>
              <a:buNone/>
              <a:defRPr sz="12000">
                <a:latin typeface="Montserrat Light"/>
                <a:ea typeface="Montserrat Light"/>
                <a:cs typeface="Montserrat Light"/>
                <a:sym typeface="Montserrat Light"/>
              </a:defRPr>
            </a:lvl4pPr>
            <a:lvl5pPr lvl="4" rtl="0">
              <a:spcBef>
                <a:spcPts val="0"/>
              </a:spcBef>
              <a:spcAft>
                <a:spcPts val="0"/>
              </a:spcAft>
              <a:buSzPts val="12000"/>
              <a:buFont typeface="Montserrat Light"/>
              <a:buNone/>
              <a:defRPr sz="12000">
                <a:latin typeface="Montserrat Light"/>
                <a:ea typeface="Montserrat Light"/>
                <a:cs typeface="Montserrat Light"/>
                <a:sym typeface="Montserrat Light"/>
              </a:defRPr>
            </a:lvl5pPr>
            <a:lvl6pPr lvl="5" rtl="0">
              <a:spcBef>
                <a:spcPts val="0"/>
              </a:spcBef>
              <a:spcAft>
                <a:spcPts val="0"/>
              </a:spcAft>
              <a:buSzPts val="12000"/>
              <a:buFont typeface="Montserrat Light"/>
              <a:buNone/>
              <a:defRPr sz="12000">
                <a:latin typeface="Montserrat Light"/>
                <a:ea typeface="Montserrat Light"/>
                <a:cs typeface="Montserrat Light"/>
                <a:sym typeface="Montserrat Light"/>
              </a:defRPr>
            </a:lvl6pPr>
            <a:lvl7pPr lvl="6" rtl="0">
              <a:spcBef>
                <a:spcPts val="0"/>
              </a:spcBef>
              <a:spcAft>
                <a:spcPts val="0"/>
              </a:spcAft>
              <a:buSzPts val="12000"/>
              <a:buFont typeface="Montserrat Light"/>
              <a:buNone/>
              <a:defRPr sz="12000">
                <a:latin typeface="Montserrat Light"/>
                <a:ea typeface="Montserrat Light"/>
                <a:cs typeface="Montserrat Light"/>
                <a:sym typeface="Montserrat Light"/>
              </a:defRPr>
            </a:lvl7pPr>
            <a:lvl8pPr lvl="7" rtl="0">
              <a:spcBef>
                <a:spcPts val="0"/>
              </a:spcBef>
              <a:spcAft>
                <a:spcPts val="0"/>
              </a:spcAft>
              <a:buSzPts val="12000"/>
              <a:buFont typeface="Montserrat Light"/>
              <a:buNone/>
              <a:defRPr sz="12000">
                <a:latin typeface="Montserrat Light"/>
                <a:ea typeface="Montserrat Light"/>
                <a:cs typeface="Montserrat Light"/>
                <a:sym typeface="Montserrat Light"/>
              </a:defRPr>
            </a:lvl8pPr>
            <a:lvl9pPr lvl="8" rtl="0">
              <a:spcBef>
                <a:spcPts val="0"/>
              </a:spcBef>
              <a:spcAft>
                <a:spcPts val="0"/>
              </a:spcAft>
              <a:buSzPts val="12000"/>
              <a:buFont typeface="Montserrat Light"/>
              <a:buNone/>
              <a:defRPr sz="12000">
                <a:latin typeface="Montserrat Light"/>
                <a:ea typeface="Montserrat Light"/>
                <a:cs typeface="Montserrat Light"/>
                <a:sym typeface="Montserrat Light"/>
              </a:defRPr>
            </a:lvl9pPr>
          </a:lstStyle>
          <a:p>
            <a:r>
              <a:t>xx%</a:t>
            </a:r>
          </a:p>
        </p:txBody>
      </p:sp>
      <p:sp>
        <p:nvSpPr>
          <p:cNvPr id="14" name="Google Shape;14;p3"/>
          <p:cNvSpPr txBox="1">
            <a:spLocks noGrp="1"/>
          </p:cNvSpPr>
          <p:nvPr>
            <p:ph type="subTitle" idx="1"/>
          </p:nvPr>
        </p:nvSpPr>
        <p:spPr>
          <a:xfrm>
            <a:off x="3016200" y="3237148"/>
            <a:ext cx="2389200" cy="582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000"/>
              <a:buNone/>
              <a:defRPr>
                <a:solidFill>
                  <a:schemeClr val="dk1"/>
                </a:solidFill>
              </a:defRPr>
            </a:lvl1pPr>
            <a:lvl2pPr lvl="1"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2pPr>
            <a:lvl3pPr lvl="2"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3pPr>
            <a:lvl4pPr lvl="3"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4pPr>
            <a:lvl5pPr lvl="4"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5pPr>
            <a:lvl6pPr lvl="5"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6pPr>
            <a:lvl7pPr lvl="6"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7pPr>
            <a:lvl8pPr lvl="7"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8pPr>
            <a:lvl9pPr lvl="8" rtl="0">
              <a:lnSpc>
                <a:spcPct val="100000"/>
              </a:lnSpc>
              <a:spcBef>
                <a:spcPts val="0"/>
              </a:spcBef>
              <a:spcAft>
                <a:spcPts val="0"/>
              </a:spcAft>
              <a:buClr>
                <a:schemeClr val="dk1"/>
              </a:buClr>
              <a:buSzPts val="2300"/>
              <a:buFont typeface="Roboto Condensed"/>
              <a:buNone/>
              <a:defRPr sz="2300">
                <a:solidFill>
                  <a:schemeClr val="dk1"/>
                </a:solidFill>
                <a:latin typeface="Roboto Condensed"/>
                <a:ea typeface="Roboto Condensed"/>
                <a:cs typeface="Roboto Condensed"/>
                <a:sym typeface="Roboto Condensed"/>
              </a:defRPr>
            </a:lvl9pPr>
          </a:lstStyle>
          <a:p>
            <a:endParaRPr/>
          </a:p>
        </p:txBody>
      </p:sp>
      <p:cxnSp>
        <p:nvCxnSpPr>
          <p:cNvPr id="15" name="Google Shape;15;p3"/>
          <p:cNvCxnSpPr/>
          <p:nvPr/>
        </p:nvCxnSpPr>
        <p:spPr>
          <a:xfrm>
            <a:off x="2940913" y="-12"/>
            <a:ext cx="0" cy="2753700"/>
          </a:xfrm>
          <a:prstGeom prst="straightConnector1">
            <a:avLst/>
          </a:prstGeom>
          <a:noFill/>
          <a:ln w="28575" cap="flat" cmpd="sng">
            <a:solidFill>
              <a:schemeClr val="accent4"/>
            </a:solidFill>
            <a:prstDash val="solid"/>
            <a:round/>
            <a:headEnd type="none" w="med" len="med"/>
            <a:tailEnd type="none" w="med" len="med"/>
          </a:ln>
        </p:spPr>
      </p:cxnSp>
      <p:grpSp>
        <p:nvGrpSpPr>
          <p:cNvPr id="16" name="Google Shape;16;p3"/>
          <p:cNvGrpSpPr/>
          <p:nvPr/>
        </p:nvGrpSpPr>
        <p:grpSpPr>
          <a:xfrm flipH="1">
            <a:off x="0" y="2933725"/>
            <a:ext cx="2044793" cy="2209776"/>
            <a:chOff x="1384075" y="241450"/>
            <a:chExt cx="4822625" cy="5215425"/>
          </a:xfrm>
        </p:grpSpPr>
        <p:sp>
          <p:nvSpPr>
            <p:cNvPr id="17" name="Google Shape;17;p3"/>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4827375" y="1479000"/>
              <a:ext cx="691350" cy="795600"/>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4827375" y="1875125"/>
              <a:ext cx="691350" cy="1195050"/>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5518700" y="2274575"/>
              <a:ext cx="688000" cy="795600"/>
            </a:xfrm>
            <a:custGeom>
              <a:avLst/>
              <a:gdLst/>
              <a:ahLst/>
              <a:cxnLst/>
              <a:rect l="l" t="t" r="r" b="b"/>
              <a:pathLst>
                <a:path w="27520" h="31824" extrusionOk="0">
                  <a:moveTo>
                    <a:pt x="0" y="0"/>
                  </a:moveTo>
                  <a:lnTo>
                    <a:pt x="0" y="31823"/>
                  </a:lnTo>
                  <a:lnTo>
                    <a:pt x="27520" y="15978"/>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4827375" y="3865700"/>
              <a:ext cx="691350" cy="1195050"/>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4830700" y="4661275"/>
              <a:ext cx="688025" cy="795600"/>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5518700" y="3865700"/>
              <a:ext cx="688000" cy="795600"/>
            </a:xfrm>
            <a:custGeom>
              <a:avLst/>
              <a:gdLst/>
              <a:ahLst/>
              <a:cxnLst/>
              <a:rect l="l" t="t" r="r" b="b"/>
              <a:pathLst>
                <a:path w="27520" h="31824" extrusionOk="0">
                  <a:moveTo>
                    <a:pt x="0" y="1"/>
                  </a:moveTo>
                  <a:lnTo>
                    <a:pt x="0" y="31824"/>
                  </a:lnTo>
                  <a:lnTo>
                    <a:pt x="27520"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4139375" y="2670675"/>
              <a:ext cx="688025" cy="798950"/>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4139375" y="3070150"/>
              <a:ext cx="688025" cy="795575"/>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3451375" y="3070150"/>
              <a:ext cx="688025" cy="795575"/>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3451375" y="1479000"/>
              <a:ext cx="688025" cy="795600"/>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3448050" y="1878450"/>
              <a:ext cx="694675" cy="1191725"/>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4139375" y="1878450"/>
              <a:ext cx="688025" cy="1191725"/>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4382875" y="241450"/>
              <a:ext cx="201000" cy="22935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4139375" y="682600"/>
              <a:ext cx="688025" cy="796425"/>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3451375" y="4661275"/>
              <a:ext cx="1376025" cy="795600"/>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4139375" y="3865700"/>
              <a:ext cx="688025" cy="1195050"/>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4139375" y="3469600"/>
              <a:ext cx="688025" cy="795575"/>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3451375" y="3469600"/>
              <a:ext cx="688025" cy="795575"/>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3451375" y="2670675"/>
              <a:ext cx="1376025" cy="1195050"/>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760050" y="2670675"/>
              <a:ext cx="691350" cy="798950"/>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2760050" y="3070150"/>
              <a:ext cx="691350" cy="795575"/>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2072075" y="1479000"/>
              <a:ext cx="688000" cy="795600"/>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1967825" y="2486400"/>
              <a:ext cx="322750" cy="371950"/>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2065400" y="1412275"/>
              <a:ext cx="218500" cy="254375"/>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2760050" y="1878450"/>
              <a:ext cx="691350" cy="1191725"/>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2760050" y="1479000"/>
              <a:ext cx="691350" cy="795600"/>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2072075" y="3865700"/>
              <a:ext cx="688000" cy="795600"/>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1384075" y="4661275"/>
              <a:ext cx="688025" cy="795600"/>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2760050" y="3865700"/>
              <a:ext cx="691350" cy="1591175"/>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2760050" y="3469600"/>
              <a:ext cx="691350" cy="795575"/>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3448050" y="3469600"/>
              <a:ext cx="691350" cy="159115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2760050" y="2670675"/>
              <a:ext cx="1379350" cy="1195050"/>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 name="Google Shape;61;p3"/>
          <p:cNvGrpSpPr/>
          <p:nvPr/>
        </p:nvGrpSpPr>
        <p:grpSpPr>
          <a:xfrm flipH="1">
            <a:off x="6934090" y="-76200"/>
            <a:ext cx="2286103" cy="2895537"/>
            <a:chOff x="-26858" y="-227337"/>
            <a:chExt cx="2186403" cy="2757917"/>
          </a:xfrm>
        </p:grpSpPr>
        <p:sp>
          <p:nvSpPr>
            <p:cNvPr id="62" name="Google Shape;62;p3"/>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29"/>
        <p:cNvGrpSpPr/>
        <p:nvPr/>
      </p:nvGrpSpPr>
      <p:grpSpPr>
        <a:xfrm>
          <a:off x="0" y="0"/>
          <a:ext cx="0" cy="0"/>
          <a:chOff x="0" y="0"/>
          <a:chExt cx="0" cy="0"/>
        </a:xfrm>
      </p:grpSpPr>
      <p:sp>
        <p:nvSpPr>
          <p:cNvPr id="130" name="Google Shape;130;p5"/>
          <p:cNvSpPr txBox="1">
            <a:spLocks noGrp="1"/>
          </p:cNvSpPr>
          <p:nvPr>
            <p:ph type="ctrTitle"/>
          </p:nvPr>
        </p:nvSpPr>
        <p:spPr>
          <a:xfrm flipH="1">
            <a:off x="770700" y="468450"/>
            <a:ext cx="8095500" cy="5778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30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a:endParaRPr/>
          </a:p>
        </p:txBody>
      </p:sp>
      <p:cxnSp>
        <p:nvCxnSpPr>
          <p:cNvPr id="131" name="Google Shape;131;p5"/>
          <p:cNvCxnSpPr/>
          <p:nvPr/>
        </p:nvCxnSpPr>
        <p:spPr>
          <a:xfrm>
            <a:off x="498025" y="-44700"/>
            <a:ext cx="0" cy="1104900"/>
          </a:xfrm>
          <a:prstGeom prst="straightConnector1">
            <a:avLst/>
          </a:prstGeom>
          <a:noFill/>
          <a:ln w="28575" cap="flat" cmpd="sng">
            <a:solidFill>
              <a:schemeClr val="lt2"/>
            </a:solidFill>
            <a:prstDash val="solid"/>
            <a:round/>
            <a:headEnd type="none" w="med" len="med"/>
            <a:tailEnd type="none" w="med" len="med"/>
          </a:ln>
        </p:spPr>
      </p:cxnSp>
      <p:sp>
        <p:nvSpPr>
          <p:cNvPr id="132" name="Google Shape;132;p5"/>
          <p:cNvSpPr txBox="1">
            <a:spLocks noGrp="1"/>
          </p:cNvSpPr>
          <p:nvPr>
            <p:ph type="subTitle" idx="1"/>
          </p:nvPr>
        </p:nvSpPr>
        <p:spPr>
          <a:xfrm>
            <a:off x="3280813" y="1046250"/>
            <a:ext cx="1965900" cy="576000"/>
          </a:xfrm>
          <a:prstGeom prst="rect">
            <a:avLst/>
          </a:prstGeom>
        </p:spPr>
        <p:txBody>
          <a:bodyPr spcFirstLastPara="1" wrap="square" lIns="91425" tIns="91425" rIns="91425" bIns="91425" anchor="b" anchorCtr="0">
            <a:noAutofit/>
          </a:bodyPr>
          <a:lstStyle>
            <a:lvl1pPr lvl="0">
              <a:spcBef>
                <a:spcPts val="0"/>
              </a:spcBef>
              <a:spcAft>
                <a:spcPts val="0"/>
              </a:spcAft>
              <a:buSzPts val="1800"/>
              <a:buFont typeface="Barlow Condensed SemiBold"/>
              <a:buNone/>
              <a:defRPr sz="1800">
                <a:solidFill>
                  <a:schemeClr val="dk1"/>
                </a:solidFill>
                <a:latin typeface="Barlow Condensed SemiBold"/>
                <a:ea typeface="Barlow Condensed SemiBold"/>
                <a:cs typeface="Barlow Condensed SemiBold"/>
                <a:sym typeface="Barlow Condensed SemiBold"/>
              </a:defRPr>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33" name="Google Shape;133;p5"/>
          <p:cNvSpPr txBox="1">
            <a:spLocks noGrp="1"/>
          </p:cNvSpPr>
          <p:nvPr>
            <p:ph type="subTitle" idx="2"/>
          </p:nvPr>
        </p:nvSpPr>
        <p:spPr>
          <a:xfrm>
            <a:off x="3282700" y="1925451"/>
            <a:ext cx="4614000" cy="711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1100"/>
              <a:buChar char="●"/>
              <a:defRPr/>
            </a:lvl1pPr>
            <a:lvl2pPr lvl="1" rtl="0">
              <a:spcBef>
                <a:spcPts val="0"/>
              </a:spcBef>
              <a:spcAft>
                <a:spcPts val="0"/>
              </a:spcAft>
              <a:buSzPts val="1100"/>
              <a:buChar char="○"/>
              <a:defRPr sz="1100"/>
            </a:lvl2pPr>
            <a:lvl3pPr lvl="2" rtl="0">
              <a:spcBef>
                <a:spcPts val="1600"/>
              </a:spcBef>
              <a:spcAft>
                <a:spcPts val="0"/>
              </a:spcAft>
              <a:buSzPts val="1100"/>
              <a:buChar char="■"/>
              <a:defRPr sz="1100"/>
            </a:lvl3pPr>
            <a:lvl4pPr lvl="3" rtl="0">
              <a:spcBef>
                <a:spcPts val="1600"/>
              </a:spcBef>
              <a:spcAft>
                <a:spcPts val="0"/>
              </a:spcAft>
              <a:buSzPts val="1100"/>
              <a:buChar char="●"/>
              <a:defRPr sz="1100"/>
            </a:lvl4pPr>
            <a:lvl5pPr lvl="4" rtl="0">
              <a:spcBef>
                <a:spcPts val="1600"/>
              </a:spcBef>
              <a:spcAft>
                <a:spcPts val="0"/>
              </a:spcAft>
              <a:buSzPts val="1100"/>
              <a:buChar char="○"/>
              <a:defRPr sz="1100"/>
            </a:lvl5pPr>
            <a:lvl6pPr lvl="5" rtl="0">
              <a:spcBef>
                <a:spcPts val="1600"/>
              </a:spcBef>
              <a:spcAft>
                <a:spcPts val="0"/>
              </a:spcAft>
              <a:buSzPts val="1100"/>
              <a:buChar char="■"/>
              <a:defRPr sz="1100"/>
            </a:lvl6pPr>
            <a:lvl7pPr lvl="6" rtl="0">
              <a:spcBef>
                <a:spcPts val="1600"/>
              </a:spcBef>
              <a:spcAft>
                <a:spcPts val="0"/>
              </a:spcAft>
              <a:buSzPts val="1100"/>
              <a:buChar char="●"/>
              <a:defRPr sz="1100"/>
            </a:lvl7pPr>
            <a:lvl8pPr lvl="7" rtl="0">
              <a:spcBef>
                <a:spcPts val="1600"/>
              </a:spcBef>
              <a:spcAft>
                <a:spcPts val="0"/>
              </a:spcAft>
              <a:buSzPts val="1100"/>
              <a:buChar char="○"/>
              <a:defRPr sz="1100"/>
            </a:lvl8pPr>
            <a:lvl9pPr lvl="8" rtl="0">
              <a:spcBef>
                <a:spcPts val="1600"/>
              </a:spcBef>
              <a:spcAft>
                <a:spcPts val="1600"/>
              </a:spcAft>
              <a:buSzPts val="1100"/>
              <a:buChar char="■"/>
              <a:defRPr sz="1100"/>
            </a:lvl9pPr>
          </a:lstStyle>
          <a:p>
            <a:endParaRPr/>
          </a:p>
        </p:txBody>
      </p:sp>
      <p:sp>
        <p:nvSpPr>
          <p:cNvPr id="134" name="Google Shape;134;p5"/>
          <p:cNvSpPr txBox="1">
            <a:spLocks noGrp="1"/>
          </p:cNvSpPr>
          <p:nvPr>
            <p:ph type="title" idx="3" hasCustomPrompt="1"/>
          </p:nvPr>
        </p:nvSpPr>
        <p:spPr>
          <a:xfrm>
            <a:off x="5654113" y="1046250"/>
            <a:ext cx="1965900" cy="5760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800"/>
              <a:buNone/>
              <a:defRPr sz="1800"/>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a:r>
              <a:t>xx%</a:t>
            </a:r>
          </a:p>
        </p:txBody>
      </p:sp>
      <p:sp>
        <p:nvSpPr>
          <p:cNvPr id="135" name="Google Shape;135;p5"/>
          <p:cNvSpPr txBox="1">
            <a:spLocks noGrp="1"/>
          </p:cNvSpPr>
          <p:nvPr>
            <p:ph type="subTitle" idx="4"/>
          </p:nvPr>
        </p:nvSpPr>
        <p:spPr>
          <a:xfrm>
            <a:off x="3280813" y="1636850"/>
            <a:ext cx="4343400" cy="365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Barlow Condensed Medium"/>
              <a:buNone/>
              <a:defRPr>
                <a:latin typeface="Barlow Condensed Medium"/>
                <a:ea typeface="Barlow Condensed Medium"/>
                <a:cs typeface="Barlow Condensed Medium"/>
                <a:sym typeface="Barlow Condensed Medium"/>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36" name="Google Shape;136;p5"/>
          <p:cNvSpPr txBox="1">
            <a:spLocks noGrp="1"/>
          </p:cNvSpPr>
          <p:nvPr>
            <p:ph type="subTitle" idx="5"/>
          </p:nvPr>
        </p:nvSpPr>
        <p:spPr>
          <a:xfrm>
            <a:off x="3280813" y="3003575"/>
            <a:ext cx="1965900" cy="5760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Barlow Condensed SemiBold"/>
              <a:buNone/>
              <a:defRPr sz="1800">
                <a:solidFill>
                  <a:schemeClr val="dk1"/>
                </a:solidFill>
                <a:latin typeface="Barlow Condensed SemiBold"/>
                <a:ea typeface="Barlow Condensed SemiBold"/>
                <a:cs typeface="Barlow Condensed SemiBold"/>
                <a:sym typeface="Barlow Condensed SemiBold"/>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37" name="Google Shape;137;p5"/>
          <p:cNvSpPr txBox="1">
            <a:spLocks noGrp="1"/>
          </p:cNvSpPr>
          <p:nvPr>
            <p:ph type="subTitle" idx="6"/>
          </p:nvPr>
        </p:nvSpPr>
        <p:spPr>
          <a:xfrm>
            <a:off x="3282700" y="3882776"/>
            <a:ext cx="4614000" cy="711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1100"/>
              <a:buChar char="●"/>
              <a:defRPr/>
            </a:lvl1pPr>
            <a:lvl2pPr lvl="1" rtl="0">
              <a:spcBef>
                <a:spcPts val="0"/>
              </a:spcBef>
              <a:spcAft>
                <a:spcPts val="0"/>
              </a:spcAft>
              <a:buSzPts val="1100"/>
              <a:buChar char="○"/>
              <a:defRPr sz="1100"/>
            </a:lvl2pPr>
            <a:lvl3pPr lvl="2" rtl="0">
              <a:spcBef>
                <a:spcPts val="1600"/>
              </a:spcBef>
              <a:spcAft>
                <a:spcPts val="0"/>
              </a:spcAft>
              <a:buSzPts val="1100"/>
              <a:buChar char="■"/>
              <a:defRPr sz="1100"/>
            </a:lvl3pPr>
            <a:lvl4pPr lvl="3" rtl="0">
              <a:spcBef>
                <a:spcPts val="1600"/>
              </a:spcBef>
              <a:spcAft>
                <a:spcPts val="0"/>
              </a:spcAft>
              <a:buSzPts val="1100"/>
              <a:buChar char="●"/>
              <a:defRPr sz="1100"/>
            </a:lvl4pPr>
            <a:lvl5pPr lvl="4" rtl="0">
              <a:spcBef>
                <a:spcPts val="1600"/>
              </a:spcBef>
              <a:spcAft>
                <a:spcPts val="0"/>
              </a:spcAft>
              <a:buSzPts val="1100"/>
              <a:buChar char="○"/>
              <a:defRPr sz="1100"/>
            </a:lvl5pPr>
            <a:lvl6pPr lvl="5" rtl="0">
              <a:spcBef>
                <a:spcPts val="1600"/>
              </a:spcBef>
              <a:spcAft>
                <a:spcPts val="0"/>
              </a:spcAft>
              <a:buSzPts val="1100"/>
              <a:buChar char="■"/>
              <a:defRPr sz="1100"/>
            </a:lvl6pPr>
            <a:lvl7pPr lvl="6" rtl="0">
              <a:spcBef>
                <a:spcPts val="1600"/>
              </a:spcBef>
              <a:spcAft>
                <a:spcPts val="0"/>
              </a:spcAft>
              <a:buSzPts val="1100"/>
              <a:buChar char="●"/>
              <a:defRPr sz="1100"/>
            </a:lvl7pPr>
            <a:lvl8pPr lvl="7" rtl="0">
              <a:spcBef>
                <a:spcPts val="1600"/>
              </a:spcBef>
              <a:spcAft>
                <a:spcPts val="0"/>
              </a:spcAft>
              <a:buSzPts val="1100"/>
              <a:buChar char="○"/>
              <a:defRPr sz="1100"/>
            </a:lvl8pPr>
            <a:lvl9pPr lvl="8" rtl="0">
              <a:spcBef>
                <a:spcPts val="1600"/>
              </a:spcBef>
              <a:spcAft>
                <a:spcPts val="1600"/>
              </a:spcAft>
              <a:buSzPts val="1100"/>
              <a:buChar char="■"/>
              <a:defRPr sz="1100"/>
            </a:lvl9pPr>
          </a:lstStyle>
          <a:p>
            <a:endParaRPr/>
          </a:p>
        </p:txBody>
      </p:sp>
      <p:sp>
        <p:nvSpPr>
          <p:cNvPr id="138" name="Google Shape;138;p5"/>
          <p:cNvSpPr txBox="1">
            <a:spLocks noGrp="1"/>
          </p:cNvSpPr>
          <p:nvPr>
            <p:ph type="title" idx="7" hasCustomPrompt="1"/>
          </p:nvPr>
        </p:nvSpPr>
        <p:spPr>
          <a:xfrm>
            <a:off x="5654113" y="3003575"/>
            <a:ext cx="1965900" cy="5760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800"/>
              <a:buNone/>
              <a:defRPr sz="1800"/>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a:r>
              <a:t>xx%</a:t>
            </a:r>
          </a:p>
        </p:txBody>
      </p:sp>
      <p:sp>
        <p:nvSpPr>
          <p:cNvPr id="139" name="Google Shape;139;p5"/>
          <p:cNvSpPr txBox="1">
            <a:spLocks noGrp="1"/>
          </p:cNvSpPr>
          <p:nvPr>
            <p:ph type="subTitle" idx="8"/>
          </p:nvPr>
        </p:nvSpPr>
        <p:spPr>
          <a:xfrm>
            <a:off x="3280813" y="3594175"/>
            <a:ext cx="4343400" cy="365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Barlow Condensed Medium"/>
              <a:buNone/>
              <a:defRPr>
                <a:latin typeface="Barlow Condensed Medium"/>
                <a:ea typeface="Barlow Condensed Medium"/>
                <a:cs typeface="Barlow Condensed Medium"/>
                <a:sym typeface="Barlow Condensed Medium"/>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140" name="Google Shape;140;p5"/>
          <p:cNvGrpSpPr/>
          <p:nvPr/>
        </p:nvGrpSpPr>
        <p:grpSpPr>
          <a:xfrm rot="5400000" flipH="1">
            <a:off x="7613820" y="3611830"/>
            <a:ext cx="877851" cy="2209091"/>
            <a:chOff x="-26858" y="-227337"/>
            <a:chExt cx="1093215" cy="2757917"/>
          </a:xfrm>
        </p:grpSpPr>
        <p:sp>
          <p:nvSpPr>
            <p:cNvPr id="141" name="Google Shape;141;p5"/>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5"/>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5"/>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5"/>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5"/>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5"/>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5"/>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5"/>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5"/>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5"/>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5"/>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5"/>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5"/>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5"/>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5"/>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5"/>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5"/>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5"/>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5"/>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5"/>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5"/>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5"/>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3"/>
        <p:cNvGrpSpPr/>
        <p:nvPr/>
      </p:nvGrpSpPr>
      <p:grpSpPr>
        <a:xfrm>
          <a:off x="0" y="0"/>
          <a:ext cx="0" cy="0"/>
          <a:chOff x="0" y="0"/>
          <a:chExt cx="0" cy="0"/>
        </a:xfrm>
      </p:grpSpPr>
      <p:sp>
        <p:nvSpPr>
          <p:cNvPr id="164" name="Google Shape;164;p6"/>
          <p:cNvSpPr txBox="1">
            <a:spLocks noGrp="1"/>
          </p:cNvSpPr>
          <p:nvPr>
            <p:ph type="ctrTitle"/>
          </p:nvPr>
        </p:nvSpPr>
        <p:spPr>
          <a:xfrm>
            <a:off x="4572001" y="468450"/>
            <a:ext cx="3789900" cy="577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000"/>
              <a:buNone/>
              <a:defRPr sz="3000"/>
            </a:lvl1pPr>
            <a:lvl2pPr lvl="1" algn="r" rtl="0">
              <a:spcBef>
                <a:spcPts val="0"/>
              </a:spcBef>
              <a:spcAft>
                <a:spcPts val="0"/>
              </a:spcAft>
              <a:buSzPts val="1600"/>
              <a:buNone/>
              <a:defRPr sz="1600"/>
            </a:lvl2pPr>
            <a:lvl3pPr lvl="2" algn="r" rtl="0">
              <a:spcBef>
                <a:spcPts val="0"/>
              </a:spcBef>
              <a:spcAft>
                <a:spcPts val="0"/>
              </a:spcAft>
              <a:buSzPts val="1600"/>
              <a:buNone/>
              <a:defRPr sz="1600"/>
            </a:lvl3pPr>
            <a:lvl4pPr lvl="3" algn="r" rtl="0">
              <a:spcBef>
                <a:spcPts val="0"/>
              </a:spcBef>
              <a:spcAft>
                <a:spcPts val="0"/>
              </a:spcAft>
              <a:buSzPts val="1600"/>
              <a:buNone/>
              <a:defRPr sz="1600"/>
            </a:lvl4pPr>
            <a:lvl5pPr lvl="4" algn="r" rtl="0">
              <a:spcBef>
                <a:spcPts val="0"/>
              </a:spcBef>
              <a:spcAft>
                <a:spcPts val="0"/>
              </a:spcAft>
              <a:buSzPts val="1600"/>
              <a:buNone/>
              <a:defRPr sz="1600"/>
            </a:lvl5pPr>
            <a:lvl6pPr lvl="5" algn="r" rtl="0">
              <a:spcBef>
                <a:spcPts val="0"/>
              </a:spcBef>
              <a:spcAft>
                <a:spcPts val="0"/>
              </a:spcAft>
              <a:buSzPts val="1600"/>
              <a:buNone/>
              <a:defRPr sz="1600"/>
            </a:lvl6pPr>
            <a:lvl7pPr lvl="6" algn="r" rtl="0">
              <a:spcBef>
                <a:spcPts val="0"/>
              </a:spcBef>
              <a:spcAft>
                <a:spcPts val="0"/>
              </a:spcAft>
              <a:buSzPts val="1600"/>
              <a:buNone/>
              <a:defRPr sz="1600"/>
            </a:lvl7pPr>
            <a:lvl8pPr lvl="7" algn="r" rtl="0">
              <a:spcBef>
                <a:spcPts val="0"/>
              </a:spcBef>
              <a:spcAft>
                <a:spcPts val="0"/>
              </a:spcAft>
              <a:buSzPts val="1600"/>
              <a:buNone/>
              <a:defRPr sz="1600"/>
            </a:lvl8pPr>
            <a:lvl9pPr lvl="8" algn="r" rtl="0">
              <a:spcBef>
                <a:spcPts val="0"/>
              </a:spcBef>
              <a:spcAft>
                <a:spcPts val="0"/>
              </a:spcAft>
              <a:buSzPts val="1600"/>
              <a:buNone/>
              <a:defRPr sz="1600"/>
            </a:lvl9pPr>
          </a:lstStyle>
          <a:p>
            <a:endParaRPr/>
          </a:p>
        </p:txBody>
      </p:sp>
      <p:cxnSp>
        <p:nvCxnSpPr>
          <p:cNvPr id="165" name="Google Shape;165;p6"/>
          <p:cNvCxnSpPr/>
          <p:nvPr/>
        </p:nvCxnSpPr>
        <p:spPr>
          <a:xfrm>
            <a:off x="8634675" y="-1604650"/>
            <a:ext cx="0" cy="2664900"/>
          </a:xfrm>
          <a:prstGeom prst="straightConnector1">
            <a:avLst/>
          </a:prstGeom>
          <a:noFill/>
          <a:ln w="28575" cap="flat" cmpd="sng">
            <a:solidFill>
              <a:schemeClr val="accent4"/>
            </a:solidFill>
            <a:prstDash val="solid"/>
            <a:round/>
            <a:headEnd type="none" w="med" len="med"/>
            <a:tailEnd type="none" w="med" len="med"/>
          </a:ln>
        </p:spPr>
      </p:cxnSp>
      <p:grpSp>
        <p:nvGrpSpPr>
          <p:cNvPr id="166" name="Google Shape;166;p6"/>
          <p:cNvGrpSpPr/>
          <p:nvPr/>
        </p:nvGrpSpPr>
        <p:grpSpPr>
          <a:xfrm rot="-5400000">
            <a:off x="665620" y="3611830"/>
            <a:ext cx="877851" cy="2209091"/>
            <a:chOff x="-26858" y="-227337"/>
            <a:chExt cx="1093215" cy="2757917"/>
          </a:xfrm>
        </p:grpSpPr>
        <p:sp>
          <p:nvSpPr>
            <p:cNvPr id="167" name="Google Shape;167;p6"/>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6"/>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6"/>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6"/>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6"/>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6"/>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6"/>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6"/>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6"/>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6"/>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6"/>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6"/>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6"/>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6"/>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6"/>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6"/>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6"/>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6"/>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9"/>
        <p:cNvGrpSpPr/>
        <p:nvPr/>
      </p:nvGrpSpPr>
      <p:grpSpPr>
        <a:xfrm>
          <a:off x="0" y="0"/>
          <a:ext cx="0" cy="0"/>
          <a:chOff x="0" y="0"/>
          <a:chExt cx="0" cy="0"/>
        </a:xfrm>
      </p:grpSpPr>
      <p:sp>
        <p:nvSpPr>
          <p:cNvPr id="190" name="Google Shape;190;p7"/>
          <p:cNvSpPr txBox="1">
            <a:spLocks noGrp="1"/>
          </p:cNvSpPr>
          <p:nvPr>
            <p:ph type="title"/>
          </p:nvPr>
        </p:nvSpPr>
        <p:spPr>
          <a:xfrm>
            <a:off x="5355638" y="1441125"/>
            <a:ext cx="2944500" cy="9864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91" name="Google Shape;191;p7"/>
          <p:cNvSpPr txBox="1">
            <a:spLocks noGrp="1"/>
          </p:cNvSpPr>
          <p:nvPr>
            <p:ph type="subTitle" idx="1"/>
          </p:nvPr>
        </p:nvSpPr>
        <p:spPr>
          <a:xfrm>
            <a:off x="5355638" y="2577675"/>
            <a:ext cx="2944500" cy="1124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cxnSp>
        <p:nvCxnSpPr>
          <p:cNvPr id="192" name="Google Shape;192;p7"/>
          <p:cNvCxnSpPr/>
          <p:nvPr/>
        </p:nvCxnSpPr>
        <p:spPr>
          <a:xfrm>
            <a:off x="5360975" y="2502600"/>
            <a:ext cx="3783000" cy="0"/>
          </a:xfrm>
          <a:prstGeom prst="straightConnector1">
            <a:avLst/>
          </a:prstGeom>
          <a:noFill/>
          <a:ln w="28575" cap="flat" cmpd="sng">
            <a:solidFill>
              <a:schemeClr val="accent4"/>
            </a:solidFill>
            <a:prstDash val="solid"/>
            <a:round/>
            <a:headEnd type="none" w="med" len="med"/>
            <a:tailEnd type="none" w="med" len="med"/>
          </a:ln>
        </p:spPr>
      </p:cxnSp>
      <p:grpSp>
        <p:nvGrpSpPr>
          <p:cNvPr id="193" name="Google Shape;193;p7"/>
          <p:cNvGrpSpPr/>
          <p:nvPr/>
        </p:nvGrpSpPr>
        <p:grpSpPr>
          <a:xfrm rot="5400000" flipH="1">
            <a:off x="7613820" y="3611830"/>
            <a:ext cx="877851" cy="2209091"/>
            <a:chOff x="-26858" y="-227337"/>
            <a:chExt cx="1093215" cy="2757917"/>
          </a:xfrm>
        </p:grpSpPr>
        <p:sp>
          <p:nvSpPr>
            <p:cNvPr id="194" name="Google Shape;194;p7"/>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7"/>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7"/>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7"/>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7"/>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7"/>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7"/>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7"/>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7"/>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7"/>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7"/>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7"/>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7"/>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7"/>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7"/>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16"/>
        <p:cNvGrpSpPr/>
        <p:nvPr/>
      </p:nvGrpSpPr>
      <p:grpSpPr>
        <a:xfrm>
          <a:off x="0" y="0"/>
          <a:ext cx="0" cy="0"/>
          <a:chOff x="0" y="0"/>
          <a:chExt cx="0" cy="0"/>
        </a:xfrm>
      </p:grpSpPr>
      <p:sp>
        <p:nvSpPr>
          <p:cNvPr id="217" name="Google Shape;217;p8"/>
          <p:cNvSpPr txBox="1">
            <a:spLocks noGrp="1"/>
          </p:cNvSpPr>
          <p:nvPr>
            <p:ph type="title"/>
          </p:nvPr>
        </p:nvSpPr>
        <p:spPr>
          <a:xfrm>
            <a:off x="1869525" y="1705650"/>
            <a:ext cx="5405100" cy="1732200"/>
          </a:xfrm>
          <a:prstGeom prst="rect">
            <a:avLst/>
          </a:prstGeom>
        </p:spPr>
        <p:txBody>
          <a:bodyPr spcFirstLastPara="1" wrap="square" lIns="91425" tIns="91425" rIns="91425" bIns="91425" anchor="ctr" anchorCtr="0">
            <a:noAutofit/>
          </a:bodyPr>
          <a:lstStyle>
            <a:lvl1pPr lvl="0" algn="ctr">
              <a:spcBef>
                <a:spcPts val="0"/>
              </a:spcBef>
              <a:spcAft>
                <a:spcPts val="0"/>
              </a:spcAft>
              <a:buSzPts val="7200"/>
              <a:buNone/>
              <a:defRPr sz="72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218" name="Google Shape;218;p8"/>
          <p:cNvGrpSpPr/>
          <p:nvPr/>
        </p:nvGrpSpPr>
        <p:grpSpPr>
          <a:xfrm>
            <a:off x="7099200" y="2933725"/>
            <a:ext cx="2044793" cy="2209776"/>
            <a:chOff x="1384075" y="241450"/>
            <a:chExt cx="4822625" cy="5215425"/>
          </a:xfrm>
        </p:grpSpPr>
        <p:sp>
          <p:nvSpPr>
            <p:cNvPr id="219" name="Google Shape;219;p8"/>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8"/>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8"/>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8"/>
            <p:cNvSpPr/>
            <p:nvPr/>
          </p:nvSpPr>
          <p:spPr>
            <a:xfrm>
              <a:off x="4827375" y="1479000"/>
              <a:ext cx="691350" cy="795600"/>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8"/>
            <p:cNvSpPr/>
            <p:nvPr/>
          </p:nvSpPr>
          <p:spPr>
            <a:xfrm>
              <a:off x="4827375" y="1875125"/>
              <a:ext cx="691350" cy="1195050"/>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8"/>
            <p:cNvSpPr/>
            <p:nvPr/>
          </p:nvSpPr>
          <p:spPr>
            <a:xfrm>
              <a:off x="5518700" y="2274575"/>
              <a:ext cx="688000" cy="795600"/>
            </a:xfrm>
            <a:custGeom>
              <a:avLst/>
              <a:gdLst/>
              <a:ahLst/>
              <a:cxnLst/>
              <a:rect l="l" t="t" r="r" b="b"/>
              <a:pathLst>
                <a:path w="27520" h="31824" extrusionOk="0">
                  <a:moveTo>
                    <a:pt x="0" y="0"/>
                  </a:moveTo>
                  <a:lnTo>
                    <a:pt x="0" y="31823"/>
                  </a:lnTo>
                  <a:lnTo>
                    <a:pt x="27520" y="15978"/>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8"/>
            <p:cNvSpPr/>
            <p:nvPr/>
          </p:nvSpPr>
          <p:spPr>
            <a:xfrm>
              <a:off x="4827375" y="3865700"/>
              <a:ext cx="691350" cy="1195050"/>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4830700" y="4661275"/>
              <a:ext cx="688025" cy="795600"/>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5518700" y="3865700"/>
              <a:ext cx="688000" cy="795600"/>
            </a:xfrm>
            <a:custGeom>
              <a:avLst/>
              <a:gdLst/>
              <a:ahLst/>
              <a:cxnLst/>
              <a:rect l="l" t="t" r="r" b="b"/>
              <a:pathLst>
                <a:path w="27520" h="31824" extrusionOk="0">
                  <a:moveTo>
                    <a:pt x="0" y="1"/>
                  </a:moveTo>
                  <a:lnTo>
                    <a:pt x="0" y="31824"/>
                  </a:lnTo>
                  <a:lnTo>
                    <a:pt x="27520"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5518700" y="2670675"/>
              <a:ext cx="688000" cy="798950"/>
            </a:xfrm>
            <a:custGeom>
              <a:avLst/>
              <a:gdLst/>
              <a:ahLst/>
              <a:cxnLst/>
              <a:rect l="l" t="t" r="r" b="b"/>
              <a:pathLst>
                <a:path w="27520" h="31958" extrusionOk="0">
                  <a:moveTo>
                    <a:pt x="27520" y="1"/>
                  </a:moveTo>
                  <a:lnTo>
                    <a:pt x="0" y="15979"/>
                  </a:lnTo>
                  <a:lnTo>
                    <a:pt x="27520" y="31957"/>
                  </a:lnTo>
                  <a:lnTo>
                    <a:pt x="2752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4827375" y="3070150"/>
              <a:ext cx="691350" cy="795575"/>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4139375" y="2670675"/>
              <a:ext cx="688025" cy="798950"/>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4139375" y="3070150"/>
              <a:ext cx="688025" cy="795575"/>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3451375" y="3070150"/>
              <a:ext cx="688025" cy="795575"/>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8"/>
            <p:cNvSpPr/>
            <p:nvPr/>
          </p:nvSpPr>
          <p:spPr>
            <a:xfrm>
              <a:off x="3451375" y="1479000"/>
              <a:ext cx="688025" cy="795600"/>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8"/>
            <p:cNvSpPr/>
            <p:nvPr/>
          </p:nvSpPr>
          <p:spPr>
            <a:xfrm>
              <a:off x="3448050" y="1878450"/>
              <a:ext cx="694675" cy="1191725"/>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4139375" y="1878450"/>
              <a:ext cx="688025" cy="1191725"/>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4382875" y="241450"/>
              <a:ext cx="201000" cy="22935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8"/>
            <p:cNvSpPr/>
            <p:nvPr/>
          </p:nvSpPr>
          <p:spPr>
            <a:xfrm>
              <a:off x="4139375" y="682600"/>
              <a:ext cx="688025" cy="796425"/>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8"/>
            <p:cNvSpPr/>
            <p:nvPr/>
          </p:nvSpPr>
          <p:spPr>
            <a:xfrm>
              <a:off x="3451375" y="4661275"/>
              <a:ext cx="1376025" cy="795600"/>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4139375" y="3865700"/>
              <a:ext cx="688025" cy="1195050"/>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4139375" y="3469600"/>
              <a:ext cx="688025" cy="795575"/>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4827375" y="3469600"/>
              <a:ext cx="691350" cy="795575"/>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4827375" y="2670675"/>
              <a:ext cx="691350" cy="798950"/>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3451375" y="3469600"/>
              <a:ext cx="688025" cy="795575"/>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8"/>
            <p:cNvSpPr/>
            <p:nvPr/>
          </p:nvSpPr>
          <p:spPr>
            <a:xfrm>
              <a:off x="3451375" y="2670675"/>
              <a:ext cx="1376025" cy="1195050"/>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8"/>
            <p:cNvSpPr/>
            <p:nvPr/>
          </p:nvSpPr>
          <p:spPr>
            <a:xfrm>
              <a:off x="2760050" y="2670675"/>
              <a:ext cx="691350" cy="798950"/>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8"/>
            <p:cNvSpPr/>
            <p:nvPr/>
          </p:nvSpPr>
          <p:spPr>
            <a:xfrm>
              <a:off x="2760050" y="3070150"/>
              <a:ext cx="691350" cy="795575"/>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8"/>
            <p:cNvSpPr/>
            <p:nvPr/>
          </p:nvSpPr>
          <p:spPr>
            <a:xfrm>
              <a:off x="3451375" y="2670675"/>
              <a:ext cx="688025" cy="798950"/>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8"/>
            <p:cNvSpPr/>
            <p:nvPr/>
          </p:nvSpPr>
          <p:spPr>
            <a:xfrm>
              <a:off x="2072075" y="1479000"/>
              <a:ext cx="688000" cy="795600"/>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8"/>
            <p:cNvSpPr/>
            <p:nvPr/>
          </p:nvSpPr>
          <p:spPr>
            <a:xfrm>
              <a:off x="1967825" y="2486400"/>
              <a:ext cx="322750" cy="371950"/>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8"/>
            <p:cNvSpPr/>
            <p:nvPr/>
          </p:nvSpPr>
          <p:spPr>
            <a:xfrm>
              <a:off x="2065400" y="1412275"/>
              <a:ext cx="218500" cy="254375"/>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8"/>
            <p:cNvSpPr/>
            <p:nvPr/>
          </p:nvSpPr>
          <p:spPr>
            <a:xfrm>
              <a:off x="2760050" y="1878450"/>
              <a:ext cx="691350" cy="1191725"/>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8"/>
            <p:cNvSpPr/>
            <p:nvPr/>
          </p:nvSpPr>
          <p:spPr>
            <a:xfrm>
              <a:off x="2760050" y="1479000"/>
              <a:ext cx="691350" cy="795600"/>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8"/>
            <p:cNvSpPr/>
            <p:nvPr/>
          </p:nvSpPr>
          <p:spPr>
            <a:xfrm>
              <a:off x="2072075" y="3865700"/>
              <a:ext cx="688000" cy="795600"/>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8"/>
            <p:cNvSpPr/>
            <p:nvPr/>
          </p:nvSpPr>
          <p:spPr>
            <a:xfrm>
              <a:off x="1384075" y="4661275"/>
              <a:ext cx="688025" cy="795600"/>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8"/>
            <p:cNvSpPr/>
            <p:nvPr/>
          </p:nvSpPr>
          <p:spPr>
            <a:xfrm>
              <a:off x="2760050" y="3865700"/>
              <a:ext cx="691350" cy="1591175"/>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8"/>
            <p:cNvSpPr/>
            <p:nvPr/>
          </p:nvSpPr>
          <p:spPr>
            <a:xfrm>
              <a:off x="2760050" y="3469600"/>
              <a:ext cx="691350" cy="795575"/>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8"/>
            <p:cNvSpPr/>
            <p:nvPr/>
          </p:nvSpPr>
          <p:spPr>
            <a:xfrm>
              <a:off x="3448050" y="3469600"/>
              <a:ext cx="691350" cy="159115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8"/>
            <p:cNvSpPr/>
            <p:nvPr/>
          </p:nvSpPr>
          <p:spPr>
            <a:xfrm>
              <a:off x="2760050" y="2670675"/>
              <a:ext cx="1379350" cy="1195050"/>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8"/>
          <p:cNvGrpSpPr/>
          <p:nvPr/>
        </p:nvGrpSpPr>
        <p:grpSpPr>
          <a:xfrm>
            <a:off x="-76200" y="-76200"/>
            <a:ext cx="2286103" cy="2895537"/>
            <a:chOff x="-26858" y="-227337"/>
            <a:chExt cx="2186403" cy="2757917"/>
          </a:xfrm>
        </p:grpSpPr>
        <p:sp>
          <p:nvSpPr>
            <p:cNvPr id="264" name="Google Shape;264;p8"/>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8"/>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8"/>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8"/>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8"/>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8"/>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8"/>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8"/>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8"/>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8"/>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8"/>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8"/>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8"/>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8"/>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8"/>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8"/>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8"/>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8"/>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8"/>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8"/>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8"/>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8"/>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8"/>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8"/>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8"/>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8"/>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8"/>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8"/>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8"/>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8"/>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8"/>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8"/>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8"/>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8"/>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8"/>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8"/>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8"/>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8"/>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8"/>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8"/>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04"/>
        <p:cNvGrpSpPr/>
        <p:nvPr/>
      </p:nvGrpSpPr>
      <p:grpSpPr>
        <a:xfrm>
          <a:off x="0" y="0"/>
          <a:ext cx="0" cy="0"/>
          <a:chOff x="0" y="0"/>
          <a:chExt cx="0" cy="0"/>
        </a:xfrm>
      </p:grpSpPr>
      <p:sp>
        <p:nvSpPr>
          <p:cNvPr id="305" name="Google Shape;305;p9"/>
          <p:cNvSpPr txBox="1">
            <a:spLocks noGrp="1"/>
          </p:cNvSpPr>
          <p:nvPr>
            <p:ph type="title"/>
          </p:nvPr>
        </p:nvSpPr>
        <p:spPr>
          <a:xfrm>
            <a:off x="713225" y="978238"/>
            <a:ext cx="3147300" cy="2291100"/>
          </a:xfrm>
          <a:prstGeom prst="rect">
            <a:avLst/>
          </a:prstGeom>
        </p:spPr>
        <p:txBody>
          <a:bodyPr spcFirstLastPara="1" wrap="square" lIns="91425" tIns="91425" rIns="91425" bIns="91425" anchor="b"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306" name="Google Shape;306;p9"/>
          <p:cNvSpPr txBox="1">
            <a:spLocks noGrp="1"/>
          </p:cNvSpPr>
          <p:nvPr>
            <p:ph type="subTitle" idx="1"/>
          </p:nvPr>
        </p:nvSpPr>
        <p:spPr>
          <a:xfrm>
            <a:off x="713225" y="3357063"/>
            <a:ext cx="3147300" cy="808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100"/>
              <a:buNone/>
              <a:defRPr/>
            </a:lvl1pPr>
            <a:lvl2pPr lvl="1">
              <a:lnSpc>
                <a:spcPct val="100000"/>
              </a:lnSpc>
              <a:spcBef>
                <a:spcPts val="0"/>
              </a:spcBef>
              <a:spcAft>
                <a:spcPts val="0"/>
              </a:spcAft>
              <a:buSzPts val="2100"/>
              <a:buNone/>
              <a:defRPr sz="2100"/>
            </a:lvl2pPr>
            <a:lvl3pPr lvl="2">
              <a:lnSpc>
                <a:spcPct val="100000"/>
              </a:lnSpc>
              <a:spcBef>
                <a:spcPts val="0"/>
              </a:spcBef>
              <a:spcAft>
                <a:spcPts val="0"/>
              </a:spcAft>
              <a:buSzPts val="2100"/>
              <a:buNone/>
              <a:defRPr sz="2100"/>
            </a:lvl3pPr>
            <a:lvl4pPr lvl="3">
              <a:lnSpc>
                <a:spcPct val="100000"/>
              </a:lnSpc>
              <a:spcBef>
                <a:spcPts val="0"/>
              </a:spcBef>
              <a:spcAft>
                <a:spcPts val="0"/>
              </a:spcAft>
              <a:buSzPts val="2100"/>
              <a:buNone/>
              <a:defRPr sz="2100"/>
            </a:lvl4pPr>
            <a:lvl5pPr lvl="4">
              <a:lnSpc>
                <a:spcPct val="100000"/>
              </a:lnSpc>
              <a:spcBef>
                <a:spcPts val="0"/>
              </a:spcBef>
              <a:spcAft>
                <a:spcPts val="0"/>
              </a:spcAft>
              <a:buSzPts val="2100"/>
              <a:buNone/>
              <a:defRPr sz="2100"/>
            </a:lvl5pPr>
            <a:lvl6pPr lvl="5">
              <a:lnSpc>
                <a:spcPct val="100000"/>
              </a:lnSpc>
              <a:spcBef>
                <a:spcPts val="0"/>
              </a:spcBef>
              <a:spcAft>
                <a:spcPts val="0"/>
              </a:spcAft>
              <a:buSzPts val="2100"/>
              <a:buNone/>
              <a:defRPr sz="2100"/>
            </a:lvl6pPr>
            <a:lvl7pPr lvl="6">
              <a:lnSpc>
                <a:spcPct val="100000"/>
              </a:lnSpc>
              <a:spcBef>
                <a:spcPts val="0"/>
              </a:spcBef>
              <a:spcAft>
                <a:spcPts val="0"/>
              </a:spcAft>
              <a:buSzPts val="2100"/>
              <a:buNone/>
              <a:defRPr sz="2100"/>
            </a:lvl7pPr>
            <a:lvl8pPr lvl="7">
              <a:lnSpc>
                <a:spcPct val="100000"/>
              </a:lnSpc>
              <a:spcBef>
                <a:spcPts val="0"/>
              </a:spcBef>
              <a:spcAft>
                <a:spcPts val="0"/>
              </a:spcAft>
              <a:buSzPts val="2100"/>
              <a:buNone/>
              <a:defRPr sz="2100"/>
            </a:lvl8pPr>
            <a:lvl9pPr lvl="8">
              <a:lnSpc>
                <a:spcPct val="100000"/>
              </a:lnSpc>
              <a:spcBef>
                <a:spcPts val="0"/>
              </a:spcBef>
              <a:spcAft>
                <a:spcPts val="0"/>
              </a:spcAft>
              <a:buSzPts val="2100"/>
              <a:buNone/>
              <a:defRPr sz="2100"/>
            </a:lvl9pPr>
          </a:lstStyle>
          <a:p>
            <a:endParaRPr/>
          </a:p>
        </p:txBody>
      </p:sp>
      <p:grpSp>
        <p:nvGrpSpPr>
          <p:cNvPr id="307" name="Google Shape;307;p9"/>
          <p:cNvGrpSpPr/>
          <p:nvPr/>
        </p:nvGrpSpPr>
        <p:grpSpPr>
          <a:xfrm flipH="1">
            <a:off x="4743766" y="-1156952"/>
            <a:ext cx="4451259" cy="6129060"/>
            <a:chOff x="-37799" y="-227337"/>
            <a:chExt cx="1833529" cy="2524637"/>
          </a:xfrm>
        </p:grpSpPr>
        <p:sp>
          <p:nvSpPr>
            <p:cNvPr id="308" name="Google Shape;308;p9"/>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9"/>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9"/>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9"/>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9"/>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9"/>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9"/>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9"/>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9"/>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9"/>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9"/>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9"/>
            <p:cNvSpPr/>
            <p:nvPr/>
          </p:nvSpPr>
          <p:spPr>
            <a:xfrm rot="10800000">
              <a:off x="-37799" y="811313"/>
              <a:ext cx="381833" cy="441260"/>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9"/>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9"/>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9"/>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9"/>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9"/>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9"/>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9"/>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9"/>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9"/>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9"/>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9"/>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9"/>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9"/>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9"/>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9"/>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9"/>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9"/>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9"/>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9"/>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9"/>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9"/>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9"/>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9"/>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43"/>
        <p:cNvGrpSpPr/>
        <p:nvPr/>
      </p:nvGrpSpPr>
      <p:grpSpPr>
        <a:xfrm>
          <a:off x="0" y="0"/>
          <a:ext cx="0" cy="0"/>
          <a:chOff x="0" y="0"/>
          <a:chExt cx="0" cy="0"/>
        </a:xfrm>
      </p:grpSpPr>
      <p:grpSp>
        <p:nvGrpSpPr>
          <p:cNvPr id="344" name="Google Shape;344;p10"/>
          <p:cNvGrpSpPr/>
          <p:nvPr/>
        </p:nvGrpSpPr>
        <p:grpSpPr>
          <a:xfrm>
            <a:off x="-6570" y="518767"/>
            <a:ext cx="2604982" cy="2256975"/>
            <a:chOff x="-8580" y="487809"/>
            <a:chExt cx="2894424" cy="2507193"/>
          </a:xfrm>
        </p:grpSpPr>
        <p:sp>
          <p:nvSpPr>
            <p:cNvPr id="345" name="Google Shape;345;p10"/>
            <p:cNvSpPr/>
            <p:nvPr/>
          </p:nvSpPr>
          <p:spPr>
            <a:xfrm rot="10800000">
              <a:off x="-8580" y="2159250"/>
              <a:ext cx="726263" cy="835752"/>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0"/>
            <p:cNvSpPr/>
            <p:nvPr/>
          </p:nvSpPr>
          <p:spPr>
            <a:xfrm rot="10800000">
              <a:off x="-8580" y="903907"/>
              <a:ext cx="726263" cy="1255400"/>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0"/>
            <p:cNvSpPr/>
            <p:nvPr/>
          </p:nvSpPr>
          <p:spPr>
            <a:xfrm rot="10800000">
              <a:off x="-8580" y="487809"/>
              <a:ext cx="722770" cy="835778"/>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0"/>
            <p:cNvSpPr/>
            <p:nvPr/>
          </p:nvSpPr>
          <p:spPr>
            <a:xfrm rot="10800000">
              <a:off x="-8580" y="1739643"/>
              <a:ext cx="726263" cy="835752"/>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0"/>
            <p:cNvSpPr/>
            <p:nvPr/>
          </p:nvSpPr>
          <p:spPr>
            <a:xfrm rot="10800000">
              <a:off x="-8580" y="2159250"/>
              <a:ext cx="726263" cy="835752"/>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0"/>
            <p:cNvSpPr/>
            <p:nvPr/>
          </p:nvSpPr>
          <p:spPr>
            <a:xfrm rot="10800000">
              <a:off x="717603" y="487809"/>
              <a:ext cx="1445514" cy="835778"/>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0"/>
            <p:cNvSpPr/>
            <p:nvPr/>
          </p:nvSpPr>
          <p:spPr>
            <a:xfrm rot="10800000">
              <a:off x="717630" y="903907"/>
              <a:ext cx="722770" cy="1255400"/>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0"/>
            <p:cNvSpPr/>
            <p:nvPr/>
          </p:nvSpPr>
          <p:spPr>
            <a:xfrm rot="10800000">
              <a:off x="717630" y="1739643"/>
              <a:ext cx="722770" cy="835752"/>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0"/>
            <p:cNvSpPr/>
            <p:nvPr/>
          </p:nvSpPr>
          <p:spPr>
            <a:xfrm rot="10800000">
              <a:off x="-8580" y="1739643"/>
              <a:ext cx="726263" cy="835752"/>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0"/>
            <p:cNvSpPr/>
            <p:nvPr/>
          </p:nvSpPr>
          <p:spPr>
            <a:xfrm rot="10800000">
              <a:off x="2163100" y="903904"/>
              <a:ext cx="722744" cy="835778"/>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0"/>
            <p:cNvSpPr/>
            <p:nvPr/>
          </p:nvSpPr>
          <p:spPr>
            <a:xfrm rot="10800000" flipH="1">
              <a:off x="1442105" y="903907"/>
              <a:ext cx="722770" cy="1255400"/>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6" name="Google Shape;356;p10"/>
          <p:cNvSpPr/>
          <p:nvPr/>
        </p:nvSpPr>
        <p:spPr>
          <a:xfrm flipH="1">
            <a:off x="-1017193" y="881512"/>
            <a:ext cx="4269126" cy="4942773"/>
          </a:xfrm>
          <a:custGeom>
            <a:avLst/>
            <a:gdLst/>
            <a:ahLst/>
            <a:cxnLst/>
            <a:rect l="l" t="t" r="r" b="b"/>
            <a:pathLst>
              <a:path w="27521" h="31857" extrusionOk="0">
                <a:moveTo>
                  <a:pt x="1" y="0"/>
                </a:moveTo>
                <a:lnTo>
                  <a:pt x="1" y="31857"/>
                </a:lnTo>
                <a:lnTo>
                  <a:pt x="27520" y="15845"/>
                </a:lnTo>
                <a:lnTo>
                  <a:pt x="1" y="0"/>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0"/>
          <p:cNvSpPr txBox="1">
            <a:spLocks noGrp="1"/>
          </p:cNvSpPr>
          <p:nvPr>
            <p:ph type="title"/>
          </p:nvPr>
        </p:nvSpPr>
        <p:spPr>
          <a:xfrm>
            <a:off x="713225" y="2321675"/>
            <a:ext cx="2230800" cy="2286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200"/>
              <a:buNone/>
              <a:defRPr sz="4000"/>
            </a:lvl1pPr>
            <a:lvl2pPr lvl="1" algn="r" rtl="0">
              <a:spcBef>
                <a:spcPts val="0"/>
              </a:spcBef>
              <a:spcAft>
                <a:spcPts val="0"/>
              </a:spcAft>
              <a:buSzPts val="4200"/>
              <a:buNone/>
              <a:defRPr sz="4200"/>
            </a:lvl2pPr>
            <a:lvl3pPr lvl="2" algn="r" rtl="0">
              <a:spcBef>
                <a:spcPts val="0"/>
              </a:spcBef>
              <a:spcAft>
                <a:spcPts val="0"/>
              </a:spcAft>
              <a:buSzPts val="4200"/>
              <a:buNone/>
              <a:defRPr sz="4200"/>
            </a:lvl3pPr>
            <a:lvl4pPr lvl="3" algn="r" rtl="0">
              <a:spcBef>
                <a:spcPts val="0"/>
              </a:spcBef>
              <a:spcAft>
                <a:spcPts val="0"/>
              </a:spcAft>
              <a:buSzPts val="4200"/>
              <a:buNone/>
              <a:defRPr sz="4200"/>
            </a:lvl4pPr>
            <a:lvl5pPr lvl="4" algn="r" rtl="0">
              <a:spcBef>
                <a:spcPts val="0"/>
              </a:spcBef>
              <a:spcAft>
                <a:spcPts val="0"/>
              </a:spcAft>
              <a:buSzPts val="4200"/>
              <a:buNone/>
              <a:defRPr sz="4200"/>
            </a:lvl5pPr>
            <a:lvl6pPr lvl="5" algn="r" rtl="0">
              <a:spcBef>
                <a:spcPts val="0"/>
              </a:spcBef>
              <a:spcAft>
                <a:spcPts val="0"/>
              </a:spcAft>
              <a:buSzPts val="4200"/>
              <a:buNone/>
              <a:defRPr sz="4200"/>
            </a:lvl6pPr>
            <a:lvl7pPr lvl="6" algn="r" rtl="0">
              <a:spcBef>
                <a:spcPts val="0"/>
              </a:spcBef>
              <a:spcAft>
                <a:spcPts val="0"/>
              </a:spcAft>
              <a:buSzPts val="4200"/>
              <a:buNone/>
              <a:defRPr sz="4200"/>
            </a:lvl7pPr>
            <a:lvl8pPr lvl="7" algn="r" rtl="0">
              <a:spcBef>
                <a:spcPts val="0"/>
              </a:spcBef>
              <a:spcAft>
                <a:spcPts val="0"/>
              </a:spcAft>
              <a:buSzPts val="4200"/>
              <a:buNone/>
              <a:defRPr sz="4200"/>
            </a:lvl8pPr>
            <a:lvl9pPr lvl="8" algn="r" rtl="0">
              <a:spcBef>
                <a:spcPts val="0"/>
              </a:spcBef>
              <a:spcAft>
                <a:spcPts val="0"/>
              </a:spcAft>
              <a:buSzPts val="4200"/>
              <a:buNone/>
              <a:defRPr sz="42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58"/>
        <p:cNvGrpSpPr/>
        <p:nvPr/>
      </p:nvGrpSpPr>
      <p:grpSpPr>
        <a:xfrm>
          <a:off x="0" y="0"/>
          <a:ext cx="0" cy="0"/>
          <a:chOff x="0" y="0"/>
          <a:chExt cx="0" cy="0"/>
        </a:xfrm>
      </p:grpSpPr>
      <p:sp>
        <p:nvSpPr>
          <p:cNvPr id="359" name="Google Shape;359;p11"/>
          <p:cNvSpPr txBox="1">
            <a:spLocks noGrp="1"/>
          </p:cNvSpPr>
          <p:nvPr>
            <p:ph type="title" hasCustomPrompt="1"/>
          </p:nvPr>
        </p:nvSpPr>
        <p:spPr>
          <a:xfrm>
            <a:off x="713225" y="2012563"/>
            <a:ext cx="7717500" cy="9129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72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360" name="Google Shape;360;p11"/>
          <p:cNvSpPr txBox="1">
            <a:spLocks noGrp="1"/>
          </p:cNvSpPr>
          <p:nvPr>
            <p:ph type="subTitle" idx="1"/>
          </p:nvPr>
        </p:nvSpPr>
        <p:spPr>
          <a:xfrm>
            <a:off x="713225" y="2856738"/>
            <a:ext cx="7717500" cy="2742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grpSp>
        <p:nvGrpSpPr>
          <p:cNvPr id="361" name="Google Shape;361;p11"/>
          <p:cNvGrpSpPr/>
          <p:nvPr/>
        </p:nvGrpSpPr>
        <p:grpSpPr>
          <a:xfrm rot="-5400000">
            <a:off x="665620" y="3611830"/>
            <a:ext cx="877851" cy="2209091"/>
            <a:chOff x="-26858" y="-227337"/>
            <a:chExt cx="1093215" cy="2757917"/>
          </a:xfrm>
        </p:grpSpPr>
        <p:sp>
          <p:nvSpPr>
            <p:cNvPr id="362" name="Google Shape;362;p11"/>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11"/>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11"/>
            <p:cNvSpPr/>
            <p:nvPr/>
          </p:nvSpPr>
          <p:spPr>
            <a:xfrm rot="10800000">
              <a:off x="-26858" y="1455450"/>
              <a:ext cx="365586" cy="420713"/>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1"/>
            <p:cNvSpPr/>
            <p:nvPr/>
          </p:nvSpPr>
          <p:spPr>
            <a:xfrm rot="10800000">
              <a:off x="-26858" y="1034750"/>
              <a:ext cx="365586" cy="63194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1"/>
            <p:cNvSpPr/>
            <p:nvPr/>
          </p:nvSpPr>
          <p:spPr>
            <a:xfrm rot="10800000">
              <a:off x="-26858" y="-17866"/>
              <a:ext cx="365586" cy="63194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1"/>
            <p:cNvSpPr/>
            <p:nvPr/>
          </p:nvSpPr>
          <p:spPr>
            <a:xfrm rot="10800000">
              <a:off x="-26858" y="-227337"/>
              <a:ext cx="363828" cy="420713"/>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1"/>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rgbClr val="00A6A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1"/>
            <p:cNvSpPr/>
            <p:nvPr/>
          </p:nvSpPr>
          <p:spPr>
            <a:xfrm rot="10800000">
              <a:off x="-26858" y="614063"/>
              <a:ext cx="365586" cy="420700"/>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1"/>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1"/>
            <p:cNvSpPr/>
            <p:nvPr/>
          </p:nvSpPr>
          <p:spPr>
            <a:xfrm rot="10800000">
              <a:off x="338715" y="823521"/>
              <a:ext cx="363828" cy="422485"/>
            </a:xfrm>
            <a:custGeom>
              <a:avLst/>
              <a:gdLst/>
              <a:ahLst/>
              <a:cxnLst/>
              <a:rect l="l" t="t" r="r" b="b"/>
              <a:pathLst>
                <a:path w="27521" h="31958" extrusionOk="0">
                  <a:moveTo>
                    <a:pt x="27520" y="1"/>
                  </a:moveTo>
                  <a:lnTo>
                    <a:pt x="1" y="15979"/>
                  </a:lnTo>
                  <a:lnTo>
                    <a:pt x="27520" y="31957"/>
                  </a:lnTo>
                  <a:lnTo>
                    <a:pt x="2752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1"/>
            <p:cNvSpPr/>
            <p:nvPr/>
          </p:nvSpPr>
          <p:spPr>
            <a:xfrm rot="10800000">
              <a:off x="338715" y="614063"/>
              <a:ext cx="363828" cy="420700"/>
            </a:xfrm>
            <a:custGeom>
              <a:avLst/>
              <a:gdLst/>
              <a:ahLst/>
              <a:cxnLst/>
              <a:rect l="l" t="t" r="r" b="b"/>
              <a:pathLst>
                <a:path w="27521" h="31823" extrusionOk="0">
                  <a:moveTo>
                    <a:pt x="1" y="0"/>
                  </a:moveTo>
                  <a:lnTo>
                    <a:pt x="1" y="31823"/>
                  </a:lnTo>
                  <a:lnTo>
                    <a:pt x="27520" y="15978"/>
                  </a:lnTo>
                  <a:lnTo>
                    <a:pt x="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1"/>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1"/>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1"/>
            <p:cNvSpPr/>
            <p:nvPr/>
          </p:nvSpPr>
          <p:spPr>
            <a:xfrm rot="10800000">
              <a:off x="338715" y="1034750"/>
              <a:ext cx="363828" cy="630184"/>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1"/>
            <p:cNvSpPr/>
            <p:nvPr/>
          </p:nvSpPr>
          <p:spPr>
            <a:xfrm rot="10800000">
              <a:off x="467491" y="2409300"/>
              <a:ext cx="106289" cy="121280"/>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1"/>
            <p:cNvSpPr/>
            <p:nvPr/>
          </p:nvSpPr>
          <p:spPr>
            <a:xfrm rot="10800000">
              <a:off x="338715" y="1876150"/>
              <a:ext cx="363828" cy="421150"/>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1"/>
            <p:cNvSpPr/>
            <p:nvPr/>
          </p:nvSpPr>
          <p:spPr>
            <a:xfrm rot="10800000">
              <a:off x="338715" y="-227337"/>
              <a:ext cx="727642" cy="420713"/>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1"/>
            <p:cNvSpPr/>
            <p:nvPr/>
          </p:nvSpPr>
          <p:spPr>
            <a:xfrm rot="10800000">
              <a:off x="338715" y="-17866"/>
              <a:ext cx="363828" cy="63194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1"/>
            <p:cNvSpPr/>
            <p:nvPr/>
          </p:nvSpPr>
          <p:spPr>
            <a:xfrm rot="10800000">
              <a:off x="338715" y="402834"/>
              <a:ext cx="363828" cy="420700"/>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1"/>
            <p:cNvSpPr/>
            <p:nvPr/>
          </p:nvSpPr>
          <p:spPr>
            <a:xfrm rot="10800000">
              <a:off x="-26858" y="402834"/>
              <a:ext cx="365586" cy="420700"/>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1"/>
            <p:cNvSpPr/>
            <p:nvPr/>
          </p:nvSpPr>
          <p:spPr>
            <a:xfrm rot="10800000">
              <a:off x="-26858" y="823521"/>
              <a:ext cx="365586" cy="422485"/>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1"/>
            <p:cNvSpPr/>
            <p:nvPr/>
          </p:nvSpPr>
          <p:spPr>
            <a:xfrm rot="10800000">
              <a:off x="338715" y="614063"/>
              <a:ext cx="727642" cy="63194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 name="Google Shape;384;p11"/>
          <p:cNvGrpSpPr/>
          <p:nvPr/>
        </p:nvGrpSpPr>
        <p:grpSpPr>
          <a:xfrm rot="5400000">
            <a:off x="7648034" y="-312722"/>
            <a:ext cx="1209907" cy="1782035"/>
            <a:chOff x="700771" y="-227337"/>
            <a:chExt cx="1458774" cy="2138784"/>
          </a:xfrm>
        </p:grpSpPr>
        <p:sp>
          <p:nvSpPr>
            <p:cNvPr id="385" name="Google Shape;385;p11"/>
            <p:cNvSpPr/>
            <p:nvPr/>
          </p:nvSpPr>
          <p:spPr>
            <a:xfrm rot="10800000">
              <a:off x="702529" y="614063"/>
              <a:ext cx="363828" cy="420700"/>
            </a:xfrm>
            <a:custGeom>
              <a:avLst/>
              <a:gdLst/>
              <a:ahLst/>
              <a:cxnLst/>
              <a:rect l="l" t="t" r="r" b="b"/>
              <a:pathLst>
                <a:path w="27521" h="31823" extrusionOk="0">
                  <a:moveTo>
                    <a:pt x="27521" y="0"/>
                  </a:moveTo>
                  <a:lnTo>
                    <a:pt x="1" y="15978"/>
                  </a:lnTo>
                  <a:lnTo>
                    <a:pt x="27521" y="31823"/>
                  </a:lnTo>
                  <a:lnTo>
                    <a:pt x="27521"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1"/>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1"/>
            <p:cNvSpPr/>
            <p:nvPr/>
          </p:nvSpPr>
          <p:spPr>
            <a:xfrm rot="10800000">
              <a:off x="702529" y="1455450"/>
              <a:ext cx="363828" cy="420713"/>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1"/>
            <p:cNvSpPr/>
            <p:nvPr/>
          </p:nvSpPr>
          <p:spPr>
            <a:xfrm rot="10800000">
              <a:off x="700771" y="1034750"/>
              <a:ext cx="367344" cy="630184"/>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1"/>
            <p:cNvSpPr/>
            <p:nvPr/>
          </p:nvSpPr>
          <p:spPr>
            <a:xfrm rot="10800000">
              <a:off x="702529" y="402834"/>
              <a:ext cx="363828" cy="420700"/>
            </a:xfrm>
            <a:custGeom>
              <a:avLst/>
              <a:gdLst/>
              <a:ahLst/>
              <a:cxnLst/>
              <a:rect l="l" t="t" r="r" b="b"/>
              <a:pathLst>
                <a:path w="27521" h="31823" extrusionOk="0">
                  <a:moveTo>
                    <a:pt x="1" y="0"/>
                  </a:moveTo>
                  <a:lnTo>
                    <a:pt x="1" y="31823"/>
                  </a:lnTo>
                  <a:lnTo>
                    <a:pt x="27521" y="15845"/>
                  </a:lnTo>
                  <a:lnTo>
                    <a:pt x="1"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1"/>
            <p:cNvSpPr/>
            <p:nvPr/>
          </p:nvSpPr>
          <p:spPr>
            <a:xfrm rot="10800000">
              <a:off x="1066343" y="823521"/>
              <a:ext cx="365586" cy="422485"/>
            </a:xfrm>
            <a:custGeom>
              <a:avLst/>
              <a:gdLst/>
              <a:ahLst/>
              <a:cxnLst/>
              <a:rect l="l" t="t" r="r" b="b"/>
              <a:pathLst>
                <a:path w="27654" h="31958" extrusionOk="0">
                  <a:moveTo>
                    <a:pt x="27654" y="1"/>
                  </a:moveTo>
                  <a:lnTo>
                    <a:pt x="1" y="15979"/>
                  </a:lnTo>
                  <a:lnTo>
                    <a:pt x="27654" y="31957"/>
                  </a:lnTo>
                  <a:lnTo>
                    <a:pt x="27654"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1"/>
            <p:cNvSpPr/>
            <p:nvPr/>
          </p:nvSpPr>
          <p:spPr>
            <a:xfrm rot="10800000">
              <a:off x="1066343" y="614063"/>
              <a:ext cx="365586" cy="420700"/>
            </a:xfrm>
            <a:custGeom>
              <a:avLst/>
              <a:gdLst/>
              <a:ahLst/>
              <a:cxnLst/>
              <a:rect l="l" t="t" r="r" b="b"/>
              <a:pathLst>
                <a:path w="27654" h="31823" extrusionOk="0">
                  <a:moveTo>
                    <a:pt x="1" y="0"/>
                  </a:moveTo>
                  <a:lnTo>
                    <a:pt x="1" y="31823"/>
                  </a:lnTo>
                  <a:lnTo>
                    <a:pt x="27654" y="15978"/>
                  </a:lnTo>
                  <a:lnTo>
                    <a:pt x="1" y="0"/>
                  </a:lnTo>
                  <a:close/>
                </a:path>
              </a:pathLst>
            </a:custGeom>
            <a:solidFill>
              <a:srgbClr val="E3651D"/>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1"/>
            <p:cNvSpPr/>
            <p:nvPr/>
          </p:nvSpPr>
          <p:spPr>
            <a:xfrm rot="10800000">
              <a:off x="702529" y="823521"/>
              <a:ext cx="363828" cy="422485"/>
            </a:xfrm>
            <a:custGeom>
              <a:avLst/>
              <a:gdLst/>
              <a:ahLst/>
              <a:cxnLst/>
              <a:rect l="l" t="t" r="r" b="b"/>
              <a:pathLst>
                <a:path w="27521" h="31958" extrusionOk="0">
                  <a:moveTo>
                    <a:pt x="1" y="1"/>
                  </a:moveTo>
                  <a:lnTo>
                    <a:pt x="1" y="31957"/>
                  </a:lnTo>
                  <a:lnTo>
                    <a:pt x="27521" y="15979"/>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1"/>
            <p:cNvSpPr/>
            <p:nvPr/>
          </p:nvSpPr>
          <p:spPr>
            <a:xfrm rot="10800000">
              <a:off x="1431916" y="1455450"/>
              <a:ext cx="363814" cy="420713"/>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1"/>
            <p:cNvSpPr/>
            <p:nvPr/>
          </p:nvSpPr>
          <p:spPr>
            <a:xfrm rot="10800000">
              <a:off x="1680188" y="1146763"/>
              <a:ext cx="170670" cy="19668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1"/>
            <p:cNvSpPr/>
            <p:nvPr/>
          </p:nvSpPr>
          <p:spPr>
            <a:xfrm rot="10800000">
              <a:off x="1683717" y="1776934"/>
              <a:ext cx="115543" cy="134514"/>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1"/>
            <p:cNvSpPr/>
            <p:nvPr/>
          </p:nvSpPr>
          <p:spPr>
            <a:xfrm rot="10800000">
              <a:off x="1066343" y="1034750"/>
              <a:ext cx="365586" cy="630184"/>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1"/>
            <p:cNvSpPr/>
            <p:nvPr/>
          </p:nvSpPr>
          <p:spPr>
            <a:xfrm rot="10800000">
              <a:off x="1066343" y="1455450"/>
              <a:ext cx="365586" cy="420713"/>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1"/>
            <p:cNvSpPr/>
            <p:nvPr/>
          </p:nvSpPr>
          <p:spPr>
            <a:xfrm rot="10800000">
              <a:off x="1431916" y="193363"/>
              <a:ext cx="363814" cy="420713"/>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1"/>
            <p:cNvSpPr/>
            <p:nvPr/>
          </p:nvSpPr>
          <p:spPr>
            <a:xfrm rot="10800000">
              <a:off x="1795717" y="-227337"/>
              <a:ext cx="363828" cy="420713"/>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1"/>
            <p:cNvSpPr/>
            <p:nvPr/>
          </p:nvSpPr>
          <p:spPr>
            <a:xfrm rot="10800000">
              <a:off x="1066343" y="-227337"/>
              <a:ext cx="365586" cy="841413"/>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1"/>
            <p:cNvSpPr/>
            <p:nvPr/>
          </p:nvSpPr>
          <p:spPr>
            <a:xfrm rot="10800000">
              <a:off x="1066343" y="402834"/>
              <a:ext cx="365586" cy="420700"/>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1"/>
            <p:cNvSpPr/>
            <p:nvPr/>
          </p:nvSpPr>
          <p:spPr>
            <a:xfrm rot="10800000">
              <a:off x="702529" y="-17866"/>
              <a:ext cx="365586" cy="841400"/>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1"/>
            <p:cNvSpPr/>
            <p:nvPr/>
          </p:nvSpPr>
          <p:spPr>
            <a:xfrm rot="10800000">
              <a:off x="702529" y="614063"/>
              <a:ext cx="729400" cy="63194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nSpc>
                <a:spcPct val="80000"/>
              </a:lnSpc>
              <a:spcBef>
                <a:spcPts val="0"/>
              </a:spcBef>
              <a:spcAft>
                <a:spcPts val="0"/>
              </a:spcAft>
              <a:buClr>
                <a:schemeClr val="dk1"/>
              </a:buClr>
              <a:buSzPts val="2800"/>
              <a:buFont typeface="Barlow Condensed SemiBold"/>
              <a:buNone/>
              <a:defRPr sz="2800">
                <a:solidFill>
                  <a:schemeClr val="dk1"/>
                </a:solidFill>
                <a:latin typeface="Barlow Condensed SemiBold"/>
                <a:ea typeface="Barlow Condensed SemiBold"/>
                <a:cs typeface="Barlow Condensed SemiBold"/>
                <a:sym typeface="Barlow Condensed SemiBold"/>
              </a:defRPr>
            </a:lvl1pPr>
            <a:lvl2pPr lvl="1">
              <a:lnSpc>
                <a:spcPct val="80000"/>
              </a:lnSpc>
              <a:spcBef>
                <a:spcPts val="0"/>
              </a:spcBef>
              <a:spcAft>
                <a:spcPts val="0"/>
              </a:spcAft>
              <a:buClr>
                <a:schemeClr val="dk1"/>
              </a:buClr>
              <a:buSzPts val="2800"/>
              <a:buNone/>
              <a:defRPr sz="2800">
                <a:solidFill>
                  <a:schemeClr val="dk1"/>
                </a:solidFill>
              </a:defRPr>
            </a:lvl2pPr>
            <a:lvl3pPr lvl="2">
              <a:lnSpc>
                <a:spcPct val="80000"/>
              </a:lnSpc>
              <a:spcBef>
                <a:spcPts val="0"/>
              </a:spcBef>
              <a:spcAft>
                <a:spcPts val="0"/>
              </a:spcAft>
              <a:buClr>
                <a:schemeClr val="dk1"/>
              </a:buClr>
              <a:buSzPts val="2800"/>
              <a:buNone/>
              <a:defRPr sz="2800">
                <a:solidFill>
                  <a:schemeClr val="dk1"/>
                </a:solidFill>
              </a:defRPr>
            </a:lvl3pPr>
            <a:lvl4pPr lvl="3">
              <a:lnSpc>
                <a:spcPct val="80000"/>
              </a:lnSpc>
              <a:spcBef>
                <a:spcPts val="0"/>
              </a:spcBef>
              <a:spcAft>
                <a:spcPts val="0"/>
              </a:spcAft>
              <a:buClr>
                <a:schemeClr val="dk1"/>
              </a:buClr>
              <a:buSzPts val="2800"/>
              <a:buNone/>
              <a:defRPr sz="2800">
                <a:solidFill>
                  <a:schemeClr val="dk1"/>
                </a:solidFill>
              </a:defRPr>
            </a:lvl4pPr>
            <a:lvl5pPr lvl="4">
              <a:lnSpc>
                <a:spcPct val="80000"/>
              </a:lnSpc>
              <a:spcBef>
                <a:spcPts val="0"/>
              </a:spcBef>
              <a:spcAft>
                <a:spcPts val="0"/>
              </a:spcAft>
              <a:buClr>
                <a:schemeClr val="dk1"/>
              </a:buClr>
              <a:buSzPts val="2800"/>
              <a:buNone/>
              <a:defRPr sz="2800">
                <a:solidFill>
                  <a:schemeClr val="dk1"/>
                </a:solidFill>
              </a:defRPr>
            </a:lvl5pPr>
            <a:lvl6pPr lvl="5">
              <a:lnSpc>
                <a:spcPct val="80000"/>
              </a:lnSpc>
              <a:spcBef>
                <a:spcPts val="0"/>
              </a:spcBef>
              <a:spcAft>
                <a:spcPts val="0"/>
              </a:spcAft>
              <a:buClr>
                <a:schemeClr val="dk1"/>
              </a:buClr>
              <a:buSzPts val="2800"/>
              <a:buNone/>
              <a:defRPr sz="2800">
                <a:solidFill>
                  <a:schemeClr val="dk1"/>
                </a:solidFill>
              </a:defRPr>
            </a:lvl6pPr>
            <a:lvl7pPr lvl="6">
              <a:lnSpc>
                <a:spcPct val="80000"/>
              </a:lnSpc>
              <a:spcBef>
                <a:spcPts val="0"/>
              </a:spcBef>
              <a:spcAft>
                <a:spcPts val="0"/>
              </a:spcAft>
              <a:buClr>
                <a:schemeClr val="dk1"/>
              </a:buClr>
              <a:buSzPts val="2800"/>
              <a:buNone/>
              <a:defRPr sz="2800">
                <a:solidFill>
                  <a:schemeClr val="dk1"/>
                </a:solidFill>
              </a:defRPr>
            </a:lvl7pPr>
            <a:lvl8pPr lvl="7">
              <a:lnSpc>
                <a:spcPct val="80000"/>
              </a:lnSpc>
              <a:spcBef>
                <a:spcPts val="0"/>
              </a:spcBef>
              <a:spcAft>
                <a:spcPts val="0"/>
              </a:spcAft>
              <a:buClr>
                <a:schemeClr val="dk1"/>
              </a:buClr>
              <a:buSzPts val="2800"/>
              <a:buNone/>
              <a:defRPr sz="2800">
                <a:solidFill>
                  <a:schemeClr val="dk1"/>
                </a:solidFill>
              </a:defRPr>
            </a:lvl8pPr>
            <a:lvl9pPr lvl="8">
              <a:lnSpc>
                <a:spcPct val="80000"/>
              </a:lnSpc>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Arvo"/>
              <a:buChar char="●"/>
              <a:defRPr>
                <a:solidFill>
                  <a:schemeClr val="dk2"/>
                </a:solidFill>
                <a:latin typeface="Arvo"/>
                <a:ea typeface="Arvo"/>
                <a:cs typeface="Arvo"/>
                <a:sym typeface="Arvo"/>
              </a:defRPr>
            </a:lvl1pPr>
            <a:lvl2pPr marL="914400" lvl="1"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2pPr>
            <a:lvl3pPr marL="1371600" lvl="2"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3pPr>
            <a:lvl4pPr marL="1828800" lvl="3"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4pPr>
            <a:lvl5pPr marL="2286000" lvl="4"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5pPr>
            <a:lvl6pPr marL="2743200" lvl="5"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6pPr>
            <a:lvl7pPr marL="3200400" lvl="6"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7pPr>
            <a:lvl8pPr marL="3657600" lvl="7" indent="-317500">
              <a:lnSpc>
                <a:spcPct val="100000"/>
              </a:lnSpc>
              <a:spcBef>
                <a:spcPts val="1600"/>
              </a:spcBef>
              <a:spcAft>
                <a:spcPts val="0"/>
              </a:spcAft>
              <a:buClr>
                <a:schemeClr val="dk2"/>
              </a:buClr>
              <a:buSzPts val="1400"/>
              <a:buFont typeface="Arvo"/>
              <a:buChar char="○"/>
              <a:defRPr>
                <a:solidFill>
                  <a:schemeClr val="dk2"/>
                </a:solidFill>
                <a:latin typeface="Arvo"/>
                <a:ea typeface="Arvo"/>
                <a:cs typeface="Arvo"/>
                <a:sym typeface="Arvo"/>
              </a:defRPr>
            </a:lvl8pPr>
            <a:lvl9pPr marL="4114800" lvl="8" indent="-317500">
              <a:lnSpc>
                <a:spcPct val="100000"/>
              </a:lnSpc>
              <a:spcBef>
                <a:spcPts val="1600"/>
              </a:spcBef>
              <a:spcAft>
                <a:spcPts val="1600"/>
              </a:spcAft>
              <a:buClr>
                <a:schemeClr val="dk2"/>
              </a:buClr>
              <a:buSzPts val="1400"/>
              <a:buFont typeface="Arvo"/>
              <a:buChar char="■"/>
              <a:defRPr>
                <a:solidFill>
                  <a:schemeClr val="dk2"/>
                </a:solidFill>
                <a:latin typeface="Arvo"/>
                <a:ea typeface="Arvo"/>
                <a:cs typeface="Arvo"/>
                <a:sym typeface="Arv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9" r:id="rId10"/>
    <p:sldLayoutId id="2147483660" r:id="rId11"/>
    <p:sldLayoutId id="2147483662" r:id="rId12"/>
    <p:sldLayoutId id="2147483666"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26"/>
          <p:cNvSpPr txBox="1">
            <a:spLocks noGrp="1"/>
          </p:cNvSpPr>
          <p:nvPr>
            <p:ph type="ctrTitle"/>
          </p:nvPr>
        </p:nvSpPr>
        <p:spPr>
          <a:xfrm>
            <a:off x="1643042" y="1243575"/>
            <a:ext cx="6000792" cy="2052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FR" sz="5400" dirty="0"/>
              <a:t>Conseil d’établissement n°1</a:t>
            </a:r>
            <a:endParaRPr sz="5400"/>
          </a:p>
        </p:txBody>
      </p:sp>
      <p:sp>
        <p:nvSpPr>
          <p:cNvPr id="847" name="Google Shape;847;p26"/>
          <p:cNvSpPr txBox="1">
            <a:spLocks noGrp="1"/>
          </p:cNvSpPr>
          <p:nvPr>
            <p:ph type="subTitle" idx="1"/>
          </p:nvPr>
        </p:nvSpPr>
        <p:spPr>
          <a:xfrm>
            <a:off x="2925950" y="3296175"/>
            <a:ext cx="32922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r-FR" dirty="0"/>
              <a:t>Le projet d’établissement</a:t>
            </a:r>
          </a:p>
          <a:p>
            <a:pPr marL="0" lvl="0" indent="0" algn="ctr" rtl="0">
              <a:spcBef>
                <a:spcPts val="0"/>
              </a:spcBef>
              <a:spcAft>
                <a:spcPts val="0"/>
              </a:spcAft>
              <a:buNone/>
            </a:pPr>
            <a:r>
              <a:rPr lang="fr-FR" dirty="0"/>
              <a:t>Année 2022-2023</a:t>
            </a:r>
            <a:endParaRPr/>
          </a:p>
        </p:txBody>
      </p:sp>
      <p:sp>
        <p:nvSpPr>
          <p:cNvPr id="848" name="Google Shape;848;p26"/>
          <p:cNvSpPr/>
          <p:nvPr/>
        </p:nvSpPr>
        <p:spPr>
          <a:xfrm rot="10800000">
            <a:off x="-76200" y="1690558"/>
            <a:ext cx="382257" cy="441707"/>
          </a:xfrm>
          <a:custGeom>
            <a:avLst/>
            <a:gdLst/>
            <a:ahLst/>
            <a:cxnLst/>
            <a:rect l="l" t="t" r="r" b="b"/>
            <a:pathLst>
              <a:path w="27654" h="31824" extrusionOk="0">
                <a:moveTo>
                  <a:pt x="27653" y="1"/>
                </a:moveTo>
                <a:lnTo>
                  <a:pt x="0" y="15845"/>
                </a:lnTo>
                <a:lnTo>
                  <a:pt x="27653" y="31823"/>
                </a:lnTo>
                <a:lnTo>
                  <a:pt x="27653"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6"/>
          <p:cNvSpPr/>
          <p:nvPr/>
        </p:nvSpPr>
        <p:spPr>
          <a:xfrm rot="10800000">
            <a:off x="-76202" y="1248850"/>
            <a:ext cx="382247" cy="663492"/>
          </a:xfrm>
          <a:custGeom>
            <a:avLst/>
            <a:gdLst/>
            <a:ahLst/>
            <a:cxnLst/>
            <a:rect l="l" t="t" r="r" b="b"/>
            <a:pathLst>
              <a:path w="27654" h="47802" extrusionOk="0">
                <a:moveTo>
                  <a:pt x="0" y="0"/>
                </a:moveTo>
                <a:lnTo>
                  <a:pt x="0" y="31823"/>
                </a:lnTo>
                <a:lnTo>
                  <a:pt x="134" y="31956"/>
                </a:lnTo>
                <a:lnTo>
                  <a:pt x="27653" y="47801"/>
                </a:lnTo>
                <a:lnTo>
                  <a:pt x="27653" y="15978"/>
                </a:lnTo>
                <a:lnTo>
                  <a:pt x="0" y="0"/>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6"/>
          <p:cNvSpPr/>
          <p:nvPr/>
        </p:nvSpPr>
        <p:spPr>
          <a:xfrm rot="10800000">
            <a:off x="-76200" y="143724"/>
            <a:ext cx="382257" cy="663476"/>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6"/>
          <p:cNvSpPr/>
          <p:nvPr/>
        </p:nvSpPr>
        <p:spPr>
          <a:xfrm rot="10800000">
            <a:off x="-76202" y="-76210"/>
            <a:ext cx="380409" cy="441717"/>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6"/>
          <p:cNvSpPr/>
          <p:nvPr/>
        </p:nvSpPr>
        <p:spPr>
          <a:xfrm rot="10800000">
            <a:off x="-76191" y="807176"/>
            <a:ext cx="382247" cy="441703"/>
          </a:xfrm>
          <a:custGeom>
            <a:avLst/>
            <a:gdLst/>
            <a:ahLst/>
            <a:cxnLst/>
            <a:rect l="l" t="t" r="r" b="b"/>
            <a:pathLst>
              <a:path w="27654" h="31823" extrusionOk="0">
                <a:moveTo>
                  <a:pt x="27653" y="0"/>
                </a:moveTo>
                <a:lnTo>
                  <a:pt x="0" y="15978"/>
                </a:lnTo>
                <a:lnTo>
                  <a:pt x="27653" y="31823"/>
                </a:lnTo>
                <a:lnTo>
                  <a:pt x="27653" y="0"/>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26"/>
          <p:cNvSpPr/>
          <p:nvPr/>
        </p:nvSpPr>
        <p:spPr>
          <a:xfrm rot="10800000">
            <a:off x="686447" y="1690558"/>
            <a:ext cx="380418" cy="441707"/>
          </a:xfrm>
          <a:custGeom>
            <a:avLst/>
            <a:gdLst/>
            <a:ahLst/>
            <a:cxnLst/>
            <a:rect l="l" t="t" r="r" b="b"/>
            <a:pathLst>
              <a:path w="27521" h="31824" extrusionOk="0">
                <a:moveTo>
                  <a:pt x="27521" y="1"/>
                </a:moveTo>
                <a:lnTo>
                  <a:pt x="1" y="15845"/>
                </a:lnTo>
                <a:lnTo>
                  <a:pt x="27521" y="31823"/>
                </a:lnTo>
                <a:lnTo>
                  <a:pt x="27521" y="1"/>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26"/>
          <p:cNvSpPr/>
          <p:nvPr/>
        </p:nvSpPr>
        <p:spPr>
          <a:xfrm rot="10800000">
            <a:off x="684609" y="1248865"/>
            <a:ext cx="384095" cy="661630"/>
          </a:xfrm>
          <a:custGeom>
            <a:avLst/>
            <a:gdLst/>
            <a:ahLst/>
            <a:cxnLst/>
            <a:rect l="l" t="t" r="r" b="b"/>
            <a:pathLst>
              <a:path w="27787" h="47669" extrusionOk="0">
                <a:moveTo>
                  <a:pt x="1" y="1"/>
                </a:moveTo>
                <a:lnTo>
                  <a:pt x="134" y="31823"/>
                </a:lnTo>
                <a:lnTo>
                  <a:pt x="27787" y="47668"/>
                </a:lnTo>
                <a:lnTo>
                  <a:pt x="27654" y="15845"/>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26"/>
          <p:cNvSpPr/>
          <p:nvPr/>
        </p:nvSpPr>
        <p:spPr>
          <a:xfrm rot="10800000">
            <a:off x="306052" y="1248850"/>
            <a:ext cx="380409" cy="661646"/>
          </a:xfrm>
          <a:custGeom>
            <a:avLst/>
            <a:gdLst/>
            <a:ahLst/>
            <a:cxnLst/>
            <a:rect l="l" t="t" r="r" b="b"/>
            <a:pathLst>
              <a:path w="27521" h="47669" extrusionOk="0">
                <a:moveTo>
                  <a:pt x="27520" y="1"/>
                </a:moveTo>
                <a:lnTo>
                  <a:pt x="1" y="15845"/>
                </a:lnTo>
                <a:lnTo>
                  <a:pt x="1" y="47668"/>
                </a:lnTo>
                <a:lnTo>
                  <a:pt x="27520" y="31823"/>
                </a:lnTo>
                <a:lnTo>
                  <a:pt x="27520" y="31690"/>
                </a:lnTo>
                <a:lnTo>
                  <a:pt x="27520"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6"/>
          <p:cNvSpPr/>
          <p:nvPr/>
        </p:nvSpPr>
        <p:spPr>
          <a:xfrm rot="10800000">
            <a:off x="680965" y="2692002"/>
            <a:ext cx="111133" cy="127335"/>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6"/>
          <p:cNvSpPr/>
          <p:nvPr/>
        </p:nvSpPr>
        <p:spPr>
          <a:xfrm rot="10800000">
            <a:off x="306043" y="2132251"/>
            <a:ext cx="380418" cy="442165"/>
          </a:xfrm>
          <a:custGeom>
            <a:avLst/>
            <a:gdLst/>
            <a:ahLst/>
            <a:cxnLst/>
            <a:rect l="l" t="t" r="r" b="b"/>
            <a:pathLst>
              <a:path w="27521" h="31857" extrusionOk="0">
                <a:moveTo>
                  <a:pt x="1" y="0"/>
                </a:moveTo>
                <a:lnTo>
                  <a:pt x="1" y="31857"/>
                </a:lnTo>
                <a:lnTo>
                  <a:pt x="27520" y="15845"/>
                </a:lnTo>
                <a:lnTo>
                  <a:pt x="1" y="0"/>
                </a:lnTo>
                <a:close/>
              </a:path>
            </a:pathLst>
          </a:custGeom>
          <a:solidFill>
            <a:schemeClr val="accen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6"/>
          <p:cNvSpPr/>
          <p:nvPr/>
        </p:nvSpPr>
        <p:spPr>
          <a:xfrm rot="10800000">
            <a:off x="306043" y="-76200"/>
            <a:ext cx="760822" cy="441707"/>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6"/>
          <p:cNvSpPr/>
          <p:nvPr/>
        </p:nvSpPr>
        <p:spPr>
          <a:xfrm rot="10800000">
            <a:off x="306043" y="143724"/>
            <a:ext cx="380418" cy="663476"/>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6"/>
          <p:cNvSpPr/>
          <p:nvPr/>
        </p:nvSpPr>
        <p:spPr>
          <a:xfrm rot="10800000">
            <a:off x="306043" y="585416"/>
            <a:ext cx="380418" cy="441693"/>
          </a:xfrm>
          <a:custGeom>
            <a:avLst/>
            <a:gdLst/>
            <a:ahLst/>
            <a:cxnLst/>
            <a:rect l="l" t="t" r="r" b="b"/>
            <a:pathLst>
              <a:path w="27521" h="31823" extrusionOk="0">
                <a:moveTo>
                  <a:pt x="27520" y="0"/>
                </a:moveTo>
                <a:lnTo>
                  <a:pt x="1" y="15845"/>
                </a:lnTo>
                <a:lnTo>
                  <a:pt x="27520" y="31823"/>
                </a:lnTo>
                <a:lnTo>
                  <a:pt x="2752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6"/>
          <p:cNvSpPr/>
          <p:nvPr/>
        </p:nvSpPr>
        <p:spPr>
          <a:xfrm rot="10800000">
            <a:off x="-76191" y="585406"/>
            <a:ext cx="382247" cy="441703"/>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6"/>
          <p:cNvSpPr/>
          <p:nvPr/>
        </p:nvSpPr>
        <p:spPr>
          <a:xfrm rot="10800000">
            <a:off x="-76202" y="1027085"/>
            <a:ext cx="382247" cy="443577"/>
          </a:xfrm>
          <a:custGeom>
            <a:avLst/>
            <a:gdLst/>
            <a:ahLst/>
            <a:cxnLst/>
            <a:rect l="l" t="t" r="r" b="b"/>
            <a:pathLst>
              <a:path w="27654" h="31958" extrusionOk="0">
                <a:moveTo>
                  <a:pt x="0" y="1"/>
                </a:moveTo>
                <a:lnTo>
                  <a:pt x="0" y="31957"/>
                </a:lnTo>
                <a:lnTo>
                  <a:pt x="27653" y="15979"/>
                </a:lnTo>
                <a:lnTo>
                  <a:pt x="0"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6"/>
          <p:cNvSpPr/>
          <p:nvPr/>
        </p:nvSpPr>
        <p:spPr>
          <a:xfrm rot="10800000">
            <a:off x="306050" y="807171"/>
            <a:ext cx="760804" cy="663492"/>
          </a:xfrm>
          <a:custGeom>
            <a:avLst/>
            <a:gdLst/>
            <a:ahLst/>
            <a:cxnLst/>
            <a:rect l="l" t="t" r="r" b="b"/>
            <a:pathLst>
              <a:path w="55041" h="47802" extrusionOk="0">
                <a:moveTo>
                  <a:pt x="55040" y="1"/>
                </a:moveTo>
                <a:lnTo>
                  <a:pt x="27521" y="15979"/>
                </a:lnTo>
                <a:lnTo>
                  <a:pt x="1" y="31957"/>
                </a:lnTo>
                <a:lnTo>
                  <a:pt x="27521" y="47802"/>
                </a:lnTo>
                <a:lnTo>
                  <a:pt x="55040" y="31957"/>
                </a:lnTo>
                <a:lnTo>
                  <a:pt x="55040"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26"/>
          <p:cNvSpPr/>
          <p:nvPr/>
        </p:nvSpPr>
        <p:spPr>
          <a:xfrm rot="10800000">
            <a:off x="1449103" y="1690548"/>
            <a:ext cx="380395" cy="441717"/>
          </a:xfrm>
          <a:custGeom>
            <a:avLst/>
            <a:gdLst/>
            <a:ahLst/>
            <a:cxnLst/>
            <a:rect l="l" t="t" r="r" b="b"/>
            <a:pathLst>
              <a:path w="27520" h="31824" extrusionOk="0">
                <a:moveTo>
                  <a:pt x="27520" y="1"/>
                </a:moveTo>
                <a:lnTo>
                  <a:pt x="0" y="15845"/>
                </a:lnTo>
                <a:lnTo>
                  <a:pt x="27520" y="31823"/>
                </a:lnTo>
                <a:lnTo>
                  <a:pt x="2752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26"/>
          <p:cNvSpPr/>
          <p:nvPr/>
        </p:nvSpPr>
        <p:spPr>
          <a:xfrm rot="10800000">
            <a:off x="1708691" y="1366463"/>
            <a:ext cx="178448" cy="20650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26"/>
          <p:cNvSpPr/>
          <p:nvPr/>
        </p:nvSpPr>
        <p:spPr>
          <a:xfrm rot="10800000">
            <a:off x="1712381" y="2028081"/>
            <a:ext cx="120809" cy="141229"/>
          </a:xfrm>
          <a:custGeom>
            <a:avLst/>
            <a:gdLst/>
            <a:ahLst/>
            <a:cxnLst/>
            <a:rect l="l" t="t" r="r" b="b"/>
            <a:pathLst>
              <a:path w="8740" h="10175" extrusionOk="0">
                <a:moveTo>
                  <a:pt x="0" y="1"/>
                </a:moveTo>
                <a:lnTo>
                  <a:pt x="0" y="10175"/>
                </a:lnTo>
                <a:lnTo>
                  <a:pt x="8740" y="5005"/>
                </a:lnTo>
                <a:lnTo>
                  <a:pt x="0" y="1"/>
                </a:lnTo>
                <a:close/>
              </a:path>
            </a:pathLst>
          </a:custGeom>
          <a:solidFill>
            <a:schemeClr val="accent1"/>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26"/>
          <p:cNvSpPr/>
          <p:nvPr/>
        </p:nvSpPr>
        <p:spPr>
          <a:xfrm rot="10800000">
            <a:off x="1066851" y="1248865"/>
            <a:ext cx="382257" cy="661630"/>
          </a:xfrm>
          <a:custGeom>
            <a:avLst/>
            <a:gdLst/>
            <a:ahLst/>
            <a:cxnLst/>
            <a:rect l="l" t="t" r="r" b="b"/>
            <a:pathLst>
              <a:path w="27654" h="47669" extrusionOk="0">
                <a:moveTo>
                  <a:pt x="27654" y="1"/>
                </a:moveTo>
                <a:lnTo>
                  <a:pt x="1" y="15845"/>
                </a:lnTo>
                <a:lnTo>
                  <a:pt x="1" y="47668"/>
                </a:lnTo>
                <a:lnTo>
                  <a:pt x="27521" y="31823"/>
                </a:lnTo>
                <a:lnTo>
                  <a:pt x="27654" y="31690"/>
                </a:lnTo>
                <a:lnTo>
                  <a:pt x="27654"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6"/>
          <p:cNvSpPr/>
          <p:nvPr/>
        </p:nvSpPr>
        <p:spPr>
          <a:xfrm rot="10800000">
            <a:off x="1066861" y="1690548"/>
            <a:ext cx="382247" cy="441717"/>
          </a:xfrm>
          <a:custGeom>
            <a:avLst/>
            <a:gdLst/>
            <a:ahLst/>
            <a:cxnLst/>
            <a:rect l="l" t="t" r="r" b="b"/>
            <a:pathLst>
              <a:path w="27654" h="31824" extrusionOk="0">
                <a:moveTo>
                  <a:pt x="1" y="1"/>
                </a:moveTo>
                <a:lnTo>
                  <a:pt x="1" y="31823"/>
                </a:lnTo>
                <a:lnTo>
                  <a:pt x="27654" y="15979"/>
                </a:lnTo>
                <a:lnTo>
                  <a:pt x="27654" y="15845"/>
                </a:lnTo>
                <a:lnTo>
                  <a:pt x="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26"/>
          <p:cNvSpPr/>
          <p:nvPr/>
        </p:nvSpPr>
        <p:spPr>
          <a:xfrm rot="10800000">
            <a:off x="1449103" y="365483"/>
            <a:ext cx="380395" cy="441717"/>
          </a:xfrm>
          <a:custGeom>
            <a:avLst/>
            <a:gdLst/>
            <a:ahLst/>
            <a:cxnLst/>
            <a:rect l="l" t="t" r="r" b="b"/>
            <a:pathLst>
              <a:path w="27520" h="31824" extrusionOk="0">
                <a:moveTo>
                  <a:pt x="27520" y="1"/>
                </a:moveTo>
                <a:lnTo>
                  <a:pt x="0" y="15979"/>
                </a:lnTo>
                <a:lnTo>
                  <a:pt x="27520" y="31824"/>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26"/>
          <p:cNvSpPr/>
          <p:nvPr/>
        </p:nvSpPr>
        <p:spPr>
          <a:xfrm rot="10800000">
            <a:off x="2069765" y="-76210"/>
            <a:ext cx="380409" cy="441717"/>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26"/>
          <p:cNvSpPr/>
          <p:nvPr/>
        </p:nvSpPr>
        <p:spPr>
          <a:xfrm rot="10800000">
            <a:off x="1066851" y="-76200"/>
            <a:ext cx="382257" cy="883400"/>
          </a:xfrm>
          <a:custGeom>
            <a:avLst/>
            <a:gdLst/>
            <a:ahLst/>
            <a:cxnLst/>
            <a:rect l="l" t="t" r="r" b="b"/>
            <a:pathLst>
              <a:path w="27654" h="63647" extrusionOk="0">
                <a:moveTo>
                  <a:pt x="1" y="1"/>
                </a:moveTo>
                <a:lnTo>
                  <a:pt x="1" y="31824"/>
                </a:lnTo>
                <a:lnTo>
                  <a:pt x="1" y="63646"/>
                </a:lnTo>
                <a:lnTo>
                  <a:pt x="27521" y="47802"/>
                </a:lnTo>
                <a:lnTo>
                  <a:pt x="27654" y="47802"/>
                </a:lnTo>
                <a:lnTo>
                  <a:pt x="27654"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26"/>
          <p:cNvSpPr/>
          <p:nvPr/>
        </p:nvSpPr>
        <p:spPr>
          <a:xfrm rot="10800000">
            <a:off x="1066851" y="585416"/>
            <a:ext cx="382257" cy="441693"/>
          </a:xfrm>
          <a:custGeom>
            <a:avLst/>
            <a:gdLst/>
            <a:ahLst/>
            <a:cxnLst/>
            <a:rect l="l" t="t" r="r" b="b"/>
            <a:pathLst>
              <a:path w="27654" h="31823" extrusionOk="0">
                <a:moveTo>
                  <a:pt x="27654" y="0"/>
                </a:moveTo>
                <a:lnTo>
                  <a:pt x="1" y="15845"/>
                </a:lnTo>
                <a:lnTo>
                  <a:pt x="27654" y="31823"/>
                </a:lnTo>
                <a:lnTo>
                  <a:pt x="2765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26"/>
          <p:cNvSpPr/>
          <p:nvPr/>
        </p:nvSpPr>
        <p:spPr>
          <a:xfrm rot="10800000">
            <a:off x="686445" y="143703"/>
            <a:ext cx="382247" cy="883406"/>
          </a:xfrm>
          <a:custGeom>
            <a:avLst/>
            <a:gdLst/>
            <a:ahLst/>
            <a:cxnLst/>
            <a:rect l="l" t="t" r="r" b="b"/>
            <a:pathLst>
              <a:path w="27654" h="63646" extrusionOk="0">
                <a:moveTo>
                  <a:pt x="134" y="0"/>
                </a:moveTo>
                <a:lnTo>
                  <a:pt x="1" y="31823"/>
                </a:lnTo>
                <a:lnTo>
                  <a:pt x="134" y="31823"/>
                </a:lnTo>
                <a:lnTo>
                  <a:pt x="134" y="63646"/>
                </a:lnTo>
                <a:lnTo>
                  <a:pt x="27654" y="47668"/>
                </a:lnTo>
                <a:lnTo>
                  <a:pt x="27654" y="15845"/>
                </a:lnTo>
                <a:lnTo>
                  <a:pt x="134" y="0"/>
                </a:ln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26"/>
          <p:cNvSpPr/>
          <p:nvPr/>
        </p:nvSpPr>
        <p:spPr>
          <a:xfrm rot="10800000">
            <a:off x="686465" y="807171"/>
            <a:ext cx="762643" cy="663492"/>
          </a:xfrm>
          <a:custGeom>
            <a:avLst/>
            <a:gdLst/>
            <a:ahLst/>
            <a:cxnLst/>
            <a:rect l="l" t="t" r="r" b="b"/>
            <a:pathLst>
              <a:path w="55174" h="47802" extrusionOk="0">
                <a:moveTo>
                  <a:pt x="27654" y="1"/>
                </a:moveTo>
                <a:lnTo>
                  <a:pt x="1" y="15979"/>
                </a:lnTo>
                <a:lnTo>
                  <a:pt x="1" y="47802"/>
                </a:lnTo>
                <a:lnTo>
                  <a:pt x="27654" y="31957"/>
                </a:lnTo>
                <a:lnTo>
                  <a:pt x="55174" y="15979"/>
                </a:lnTo>
                <a:lnTo>
                  <a:pt x="27654"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6"/>
          <p:cNvSpPr/>
          <p:nvPr/>
        </p:nvSpPr>
        <p:spPr>
          <a:xfrm>
            <a:off x="8761740" y="4256839"/>
            <a:ext cx="382247" cy="663492"/>
          </a:xfrm>
          <a:custGeom>
            <a:avLst/>
            <a:gdLst/>
            <a:ahLst/>
            <a:cxnLst/>
            <a:rect l="l" t="t" r="r" b="b"/>
            <a:pathLst>
              <a:path w="27654" h="47802" extrusionOk="0">
                <a:moveTo>
                  <a:pt x="27653" y="1"/>
                </a:moveTo>
                <a:lnTo>
                  <a:pt x="0" y="15979"/>
                </a:lnTo>
                <a:lnTo>
                  <a:pt x="0" y="47802"/>
                </a:lnTo>
                <a:lnTo>
                  <a:pt x="134" y="47802"/>
                </a:lnTo>
                <a:lnTo>
                  <a:pt x="27653" y="31824"/>
                </a:lnTo>
                <a:lnTo>
                  <a:pt x="27653" y="1"/>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6"/>
          <p:cNvSpPr/>
          <p:nvPr/>
        </p:nvSpPr>
        <p:spPr>
          <a:xfrm>
            <a:off x="8763590" y="4698532"/>
            <a:ext cx="380409" cy="441717"/>
          </a:xfrm>
          <a:custGeom>
            <a:avLst/>
            <a:gdLst/>
            <a:ahLst/>
            <a:cxnLst/>
            <a:rect l="l" t="t" r="r" b="b"/>
            <a:pathLst>
              <a:path w="27521" h="31824" extrusionOk="0">
                <a:moveTo>
                  <a:pt x="27520" y="1"/>
                </a:moveTo>
                <a:lnTo>
                  <a:pt x="1" y="15979"/>
                </a:lnTo>
                <a:lnTo>
                  <a:pt x="27520" y="31823"/>
                </a:lnTo>
                <a:lnTo>
                  <a:pt x="27520" y="1"/>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6"/>
          <p:cNvSpPr/>
          <p:nvPr/>
        </p:nvSpPr>
        <p:spPr>
          <a:xfrm>
            <a:off x="8652474" y="3168852"/>
            <a:ext cx="111133" cy="127335"/>
          </a:xfrm>
          <a:custGeom>
            <a:avLst/>
            <a:gdLst/>
            <a:ahLst/>
            <a:cxnLst/>
            <a:rect l="l" t="t" r="r" b="b"/>
            <a:pathLst>
              <a:path w="8040" h="9174" extrusionOk="0">
                <a:moveTo>
                  <a:pt x="8040" y="0"/>
                </a:moveTo>
                <a:lnTo>
                  <a:pt x="1" y="4604"/>
                </a:lnTo>
                <a:lnTo>
                  <a:pt x="8040" y="9174"/>
                </a:lnTo>
                <a:lnTo>
                  <a:pt x="8040" y="0"/>
                </a:lnTo>
                <a:close/>
              </a:path>
            </a:pathLst>
          </a:custGeom>
          <a:solidFill>
            <a:schemeClr val="lt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6"/>
          <p:cNvSpPr/>
          <p:nvPr/>
        </p:nvSpPr>
        <p:spPr>
          <a:xfrm>
            <a:off x="8000931" y="4698532"/>
            <a:ext cx="760804" cy="441717"/>
          </a:xfrm>
          <a:custGeom>
            <a:avLst/>
            <a:gdLst/>
            <a:ahLst/>
            <a:cxnLst/>
            <a:rect l="l" t="t" r="r" b="b"/>
            <a:pathLst>
              <a:path w="55041" h="31824" extrusionOk="0">
                <a:moveTo>
                  <a:pt x="27521" y="1"/>
                </a:moveTo>
                <a:lnTo>
                  <a:pt x="1" y="15979"/>
                </a:lnTo>
                <a:lnTo>
                  <a:pt x="27521" y="31823"/>
                </a:lnTo>
                <a:lnTo>
                  <a:pt x="55040" y="15979"/>
                </a:lnTo>
                <a:lnTo>
                  <a:pt x="27521" y="1"/>
                </a:lnTo>
                <a:close/>
              </a:path>
            </a:pathLst>
          </a:custGeom>
          <a:solidFill>
            <a:schemeClr val="accent6"/>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6"/>
          <p:cNvSpPr/>
          <p:nvPr/>
        </p:nvSpPr>
        <p:spPr>
          <a:xfrm>
            <a:off x="8381336" y="4256839"/>
            <a:ext cx="380409" cy="663492"/>
          </a:xfrm>
          <a:custGeom>
            <a:avLst/>
            <a:gdLst/>
            <a:ahLst/>
            <a:cxnLst/>
            <a:rect l="l" t="t" r="r" b="b"/>
            <a:pathLst>
              <a:path w="27521" h="47802" extrusionOk="0">
                <a:moveTo>
                  <a:pt x="1" y="1"/>
                </a:moveTo>
                <a:lnTo>
                  <a:pt x="1" y="31824"/>
                </a:lnTo>
                <a:lnTo>
                  <a:pt x="27520" y="47802"/>
                </a:lnTo>
                <a:lnTo>
                  <a:pt x="27520" y="15979"/>
                </a:lnTo>
                <a:lnTo>
                  <a:pt x="1" y="1"/>
                </a:lnTo>
                <a:close/>
              </a:path>
            </a:pathLst>
          </a:custGeom>
          <a:solidFill>
            <a:schemeClr val="dk2"/>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26"/>
          <p:cNvSpPr/>
          <p:nvPr/>
        </p:nvSpPr>
        <p:spPr>
          <a:xfrm>
            <a:off x="8761740" y="4036930"/>
            <a:ext cx="382247" cy="441703"/>
          </a:xfrm>
          <a:custGeom>
            <a:avLst/>
            <a:gdLst/>
            <a:ahLst/>
            <a:cxnLst/>
            <a:rect l="l" t="t" r="r" b="b"/>
            <a:pathLst>
              <a:path w="27654" h="31823" extrusionOk="0">
                <a:moveTo>
                  <a:pt x="0" y="0"/>
                </a:moveTo>
                <a:lnTo>
                  <a:pt x="0" y="31823"/>
                </a:lnTo>
                <a:lnTo>
                  <a:pt x="27653" y="15845"/>
                </a:lnTo>
                <a:lnTo>
                  <a:pt x="0"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6"/>
          <p:cNvSpPr/>
          <p:nvPr/>
        </p:nvSpPr>
        <p:spPr>
          <a:xfrm>
            <a:off x="7822482" y="3491070"/>
            <a:ext cx="178448" cy="206507"/>
          </a:xfrm>
          <a:custGeom>
            <a:avLst/>
            <a:gdLst/>
            <a:ahLst/>
            <a:cxnLst/>
            <a:rect l="l" t="t" r="r" b="b"/>
            <a:pathLst>
              <a:path w="12910" h="14878" extrusionOk="0">
                <a:moveTo>
                  <a:pt x="1" y="0"/>
                </a:moveTo>
                <a:lnTo>
                  <a:pt x="1" y="14877"/>
                </a:lnTo>
                <a:lnTo>
                  <a:pt x="12910" y="7505"/>
                </a:lnTo>
                <a:lnTo>
                  <a:pt x="134" y="0"/>
                </a:lnTo>
                <a:close/>
              </a:path>
            </a:pathLst>
          </a:custGeom>
          <a:solidFill>
            <a:schemeClr val="accent5"/>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26"/>
          <p:cNvSpPr/>
          <p:nvPr/>
        </p:nvSpPr>
        <p:spPr>
          <a:xfrm>
            <a:off x="7259448" y="4698532"/>
            <a:ext cx="380409" cy="441717"/>
          </a:xfrm>
          <a:custGeom>
            <a:avLst/>
            <a:gdLst/>
            <a:ahLst/>
            <a:cxnLst/>
            <a:rect l="l" t="t" r="r" b="b"/>
            <a:pathLst>
              <a:path w="27521" h="31824" extrusionOk="0">
                <a:moveTo>
                  <a:pt x="1" y="1"/>
                </a:moveTo>
                <a:lnTo>
                  <a:pt x="1" y="31823"/>
                </a:lnTo>
                <a:lnTo>
                  <a:pt x="27520" y="15979"/>
                </a:lnTo>
                <a:lnTo>
                  <a:pt x="1" y="1"/>
                </a:lnTo>
                <a:close/>
              </a:path>
            </a:pathLst>
          </a:custGeom>
          <a:solidFill>
            <a:schemeClr val="accent4"/>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9" name="Image 38" descr="Logo école.jpg"/>
          <p:cNvPicPr>
            <a:picLocks noChangeAspect="1"/>
          </p:cNvPicPr>
          <p:nvPr/>
        </p:nvPicPr>
        <p:blipFill>
          <a:blip r:embed="rId3"/>
          <a:stretch>
            <a:fillRect/>
          </a:stretch>
        </p:blipFill>
        <p:spPr>
          <a:xfrm>
            <a:off x="7858134" y="0"/>
            <a:ext cx="1285866" cy="12858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863"/>
                                        </p:tgtEl>
                                        <p:attrNameLst>
                                          <p:attrName>style.visibility</p:attrName>
                                        </p:attrNameLst>
                                      </p:cBhvr>
                                      <p:to>
                                        <p:strVal val="visible"/>
                                      </p:to>
                                    </p:set>
                                    <p:anim calcmode="lin" valueType="num">
                                      <p:cBhvr additive="base">
                                        <p:cTn id="7" dur="200"/>
                                        <p:tgtEl>
                                          <p:spTgt spid="863"/>
                                        </p:tgtEl>
                                        <p:attrNameLst>
                                          <p:attrName>ppt_w</p:attrName>
                                        </p:attrNameLst>
                                      </p:cBhvr>
                                      <p:tavLst>
                                        <p:tav tm="0">
                                          <p:val>
                                            <p:strVal val="0"/>
                                          </p:val>
                                        </p:tav>
                                        <p:tav tm="100000">
                                          <p:val>
                                            <p:strVal val="#ppt_w"/>
                                          </p:val>
                                        </p:tav>
                                      </p:tavLst>
                                    </p:anim>
                                    <p:anim calcmode="lin" valueType="num">
                                      <p:cBhvr additive="base">
                                        <p:cTn id="8" dur="200"/>
                                        <p:tgtEl>
                                          <p:spTgt spid="863"/>
                                        </p:tgtEl>
                                        <p:attrNameLst>
                                          <p:attrName>ppt_h</p:attrName>
                                        </p:attrNameLst>
                                      </p:cBhvr>
                                      <p:tavLst>
                                        <p:tav tm="0">
                                          <p:val>
                                            <p:strVal val="0"/>
                                          </p:val>
                                        </p:tav>
                                        <p:tav tm="100000">
                                          <p:val>
                                            <p:strVal val="#ppt_h"/>
                                          </p:val>
                                        </p:tav>
                                      </p:tavLst>
                                    </p:anim>
                                  </p:childTnLst>
                                </p:cTn>
                              </p:par>
                            </p:childTnLst>
                          </p:cTn>
                        </p:par>
                        <p:par>
                          <p:cTn id="9" fill="hold">
                            <p:stCondLst>
                              <p:cond delay="200"/>
                            </p:stCondLst>
                            <p:childTnLst>
                              <p:par>
                                <p:cTn id="10" presetID="23" presetClass="entr" presetSubtype="16" fill="hold" nodeType="afterEffect">
                                  <p:stCondLst>
                                    <p:cond delay="0"/>
                                  </p:stCondLst>
                                  <p:childTnLst>
                                    <p:set>
                                      <p:cBhvr>
                                        <p:cTn id="11" dur="1" fill="hold">
                                          <p:stCondLst>
                                            <p:cond delay="0"/>
                                          </p:stCondLst>
                                        </p:cTn>
                                        <p:tgtEl>
                                          <p:spTgt spid="871"/>
                                        </p:tgtEl>
                                        <p:attrNameLst>
                                          <p:attrName>style.visibility</p:attrName>
                                        </p:attrNameLst>
                                      </p:cBhvr>
                                      <p:to>
                                        <p:strVal val="visible"/>
                                      </p:to>
                                    </p:set>
                                    <p:anim calcmode="lin" valueType="num">
                                      <p:cBhvr additive="base">
                                        <p:cTn id="12" dur="200"/>
                                        <p:tgtEl>
                                          <p:spTgt spid="871"/>
                                        </p:tgtEl>
                                        <p:attrNameLst>
                                          <p:attrName>ppt_w</p:attrName>
                                        </p:attrNameLst>
                                      </p:cBhvr>
                                      <p:tavLst>
                                        <p:tav tm="0">
                                          <p:val>
                                            <p:strVal val="0"/>
                                          </p:val>
                                        </p:tav>
                                        <p:tav tm="100000">
                                          <p:val>
                                            <p:strVal val="#ppt_w"/>
                                          </p:val>
                                        </p:tav>
                                      </p:tavLst>
                                    </p:anim>
                                    <p:anim calcmode="lin" valueType="num">
                                      <p:cBhvr additive="base">
                                        <p:cTn id="13" dur="200"/>
                                        <p:tgtEl>
                                          <p:spTgt spid="871"/>
                                        </p:tgtEl>
                                        <p:attrNameLst>
                                          <p:attrName>ppt_h</p:attrName>
                                        </p:attrNameLst>
                                      </p:cBhvr>
                                      <p:tavLst>
                                        <p:tav tm="0">
                                          <p:val>
                                            <p:strVal val="0"/>
                                          </p:val>
                                        </p:tav>
                                        <p:tav tm="100000">
                                          <p:val>
                                            <p:strVal val="#ppt_h"/>
                                          </p:val>
                                        </p:tav>
                                      </p:tavLst>
                                    </p:anim>
                                  </p:childTnLst>
                                </p:cTn>
                              </p:par>
                            </p:childTnLst>
                          </p:cTn>
                        </p:par>
                        <p:par>
                          <p:cTn id="14" fill="hold">
                            <p:stCondLst>
                              <p:cond delay="400"/>
                            </p:stCondLst>
                            <p:childTnLst>
                              <p:par>
                                <p:cTn id="15" presetID="23" presetClass="entr" presetSubtype="16" fill="hold" nodeType="afterEffect">
                                  <p:stCondLst>
                                    <p:cond delay="0"/>
                                  </p:stCondLst>
                                  <p:childTnLst>
                                    <p:set>
                                      <p:cBhvr>
                                        <p:cTn id="16" dur="1" fill="hold">
                                          <p:stCondLst>
                                            <p:cond delay="0"/>
                                          </p:stCondLst>
                                        </p:cTn>
                                        <p:tgtEl>
                                          <p:spTgt spid="859"/>
                                        </p:tgtEl>
                                        <p:attrNameLst>
                                          <p:attrName>style.visibility</p:attrName>
                                        </p:attrNameLst>
                                      </p:cBhvr>
                                      <p:to>
                                        <p:strVal val="visible"/>
                                      </p:to>
                                    </p:set>
                                    <p:anim calcmode="lin" valueType="num">
                                      <p:cBhvr additive="base">
                                        <p:cTn id="17" dur="200"/>
                                        <p:tgtEl>
                                          <p:spTgt spid="859"/>
                                        </p:tgtEl>
                                        <p:attrNameLst>
                                          <p:attrName>ppt_w</p:attrName>
                                        </p:attrNameLst>
                                      </p:cBhvr>
                                      <p:tavLst>
                                        <p:tav tm="0">
                                          <p:val>
                                            <p:strVal val="0"/>
                                          </p:val>
                                        </p:tav>
                                        <p:tav tm="100000">
                                          <p:val>
                                            <p:strVal val="#ppt_w"/>
                                          </p:val>
                                        </p:tav>
                                      </p:tavLst>
                                    </p:anim>
                                    <p:anim calcmode="lin" valueType="num">
                                      <p:cBhvr additive="base">
                                        <p:cTn id="18" dur="200"/>
                                        <p:tgtEl>
                                          <p:spTgt spid="859"/>
                                        </p:tgtEl>
                                        <p:attrNameLst>
                                          <p:attrName>ppt_h</p:attrName>
                                        </p:attrNameLst>
                                      </p:cBhvr>
                                      <p:tavLst>
                                        <p:tav tm="0">
                                          <p:val>
                                            <p:strVal val="0"/>
                                          </p:val>
                                        </p:tav>
                                        <p:tav tm="100000">
                                          <p:val>
                                            <p:strVal val="#ppt_h"/>
                                          </p:val>
                                        </p:tav>
                                      </p:tavLst>
                                    </p:anim>
                                  </p:childTnLst>
                                </p:cTn>
                              </p:par>
                              <p:par>
                                <p:cTn id="19" presetID="10" presetClass="entr" presetSubtype="0" fill="hold" nodeType="withEffect">
                                  <p:stCondLst>
                                    <p:cond delay="0"/>
                                  </p:stCondLst>
                                  <p:childTnLst>
                                    <p:set>
                                      <p:cBhvr>
                                        <p:cTn id="20" dur="1" fill="hold">
                                          <p:stCondLst>
                                            <p:cond delay="0"/>
                                          </p:stCondLst>
                                        </p:cTn>
                                        <p:tgtEl>
                                          <p:spTgt spid="846"/>
                                        </p:tgtEl>
                                        <p:attrNameLst>
                                          <p:attrName>style.visibility</p:attrName>
                                        </p:attrNameLst>
                                      </p:cBhvr>
                                      <p:to>
                                        <p:strVal val="visible"/>
                                      </p:to>
                                    </p:set>
                                    <p:animEffect transition="in" filter="fade">
                                      <p:cBhvr>
                                        <p:cTn id="21" dur="300"/>
                                        <p:tgtEl>
                                          <p:spTgt spid="846"/>
                                        </p:tgtEl>
                                      </p:cBhvr>
                                    </p:animEffect>
                                  </p:childTnLst>
                                </p:cTn>
                              </p:par>
                            </p:childTnLst>
                          </p:cTn>
                        </p:par>
                        <p:par>
                          <p:cTn id="22" fill="hold">
                            <p:stCondLst>
                              <p:cond delay="700"/>
                            </p:stCondLst>
                            <p:childTnLst>
                              <p:par>
                                <p:cTn id="23" presetID="23" presetClass="entr" presetSubtype="16" fill="hold" nodeType="afterEffect">
                                  <p:stCondLst>
                                    <p:cond delay="0"/>
                                  </p:stCondLst>
                                  <p:childTnLst>
                                    <p:set>
                                      <p:cBhvr>
                                        <p:cTn id="24" dur="1" fill="hold">
                                          <p:stCondLst>
                                            <p:cond delay="0"/>
                                          </p:stCondLst>
                                        </p:cTn>
                                        <p:tgtEl>
                                          <p:spTgt spid="849"/>
                                        </p:tgtEl>
                                        <p:attrNameLst>
                                          <p:attrName>style.visibility</p:attrName>
                                        </p:attrNameLst>
                                      </p:cBhvr>
                                      <p:to>
                                        <p:strVal val="visible"/>
                                      </p:to>
                                    </p:set>
                                    <p:anim calcmode="lin" valueType="num">
                                      <p:cBhvr additive="base">
                                        <p:cTn id="25" dur="200"/>
                                        <p:tgtEl>
                                          <p:spTgt spid="849"/>
                                        </p:tgtEl>
                                        <p:attrNameLst>
                                          <p:attrName>ppt_w</p:attrName>
                                        </p:attrNameLst>
                                      </p:cBhvr>
                                      <p:tavLst>
                                        <p:tav tm="0">
                                          <p:val>
                                            <p:strVal val="0"/>
                                          </p:val>
                                        </p:tav>
                                        <p:tav tm="100000">
                                          <p:val>
                                            <p:strVal val="#ppt_w"/>
                                          </p:val>
                                        </p:tav>
                                      </p:tavLst>
                                    </p:anim>
                                    <p:anim calcmode="lin" valueType="num">
                                      <p:cBhvr additive="base">
                                        <p:cTn id="26" dur="200"/>
                                        <p:tgtEl>
                                          <p:spTgt spid="849"/>
                                        </p:tgtEl>
                                        <p:attrNameLst>
                                          <p:attrName>ppt_h</p:attrName>
                                        </p:attrNameLst>
                                      </p:cBhvr>
                                      <p:tavLst>
                                        <p:tav tm="0">
                                          <p:val>
                                            <p:strVal val="0"/>
                                          </p:val>
                                        </p:tav>
                                        <p:tav tm="100000">
                                          <p:val>
                                            <p:strVal val="#ppt_h"/>
                                          </p:val>
                                        </p:tav>
                                      </p:tavLst>
                                    </p:anim>
                                  </p:childTnLst>
                                </p:cTn>
                              </p:par>
                            </p:childTnLst>
                          </p:cTn>
                        </p:par>
                        <p:par>
                          <p:cTn id="27" fill="hold">
                            <p:stCondLst>
                              <p:cond delay="900"/>
                            </p:stCondLst>
                            <p:childTnLst>
                              <p:par>
                                <p:cTn id="28" presetID="23" presetClass="entr" presetSubtype="16" fill="hold" nodeType="afterEffect">
                                  <p:stCondLst>
                                    <p:cond delay="0"/>
                                  </p:stCondLst>
                                  <p:childTnLst>
                                    <p:set>
                                      <p:cBhvr>
                                        <p:cTn id="29" dur="1" fill="hold">
                                          <p:stCondLst>
                                            <p:cond delay="0"/>
                                          </p:stCondLst>
                                        </p:cTn>
                                        <p:tgtEl>
                                          <p:spTgt spid="864"/>
                                        </p:tgtEl>
                                        <p:attrNameLst>
                                          <p:attrName>style.visibility</p:attrName>
                                        </p:attrNameLst>
                                      </p:cBhvr>
                                      <p:to>
                                        <p:strVal val="visible"/>
                                      </p:to>
                                    </p:set>
                                    <p:anim calcmode="lin" valueType="num">
                                      <p:cBhvr additive="base">
                                        <p:cTn id="30" dur="200"/>
                                        <p:tgtEl>
                                          <p:spTgt spid="864"/>
                                        </p:tgtEl>
                                        <p:attrNameLst>
                                          <p:attrName>ppt_w</p:attrName>
                                        </p:attrNameLst>
                                      </p:cBhvr>
                                      <p:tavLst>
                                        <p:tav tm="0">
                                          <p:val>
                                            <p:strVal val="0"/>
                                          </p:val>
                                        </p:tav>
                                        <p:tav tm="100000">
                                          <p:val>
                                            <p:strVal val="#ppt_w"/>
                                          </p:val>
                                        </p:tav>
                                      </p:tavLst>
                                    </p:anim>
                                    <p:anim calcmode="lin" valueType="num">
                                      <p:cBhvr additive="base">
                                        <p:cTn id="31" dur="200"/>
                                        <p:tgtEl>
                                          <p:spTgt spid="864"/>
                                        </p:tgtEl>
                                        <p:attrNameLst>
                                          <p:attrName>ppt_h</p:attrName>
                                        </p:attrNameLst>
                                      </p:cBhvr>
                                      <p:tavLst>
                                        <p:tav tm="0">
                                          <p:val>
                                            <p:strVal val="0"/>
                                          </p:val>
                                        </p:tav>
                                        <p:tav tm="100000">
                                          <p:val>
                                            <p:strVal val="#ppt_h"/>
                                          </p:val>
                                        </p:tav>
                                      </p:tavLst>
                                    </p:anim>
                                  </p:childTnLst>
                                </p:cTn>
                              </p:par>
                            </p:childTnLst>
                          </p:cTn>
                        </p:par>
                        <p:par>
                          <p:cTn id="32" fill="hold">
                            <p:stCondLst>
                              <p:cond delay="1100"/>
                            </p:stCondLst>
                            <p:childTnLst>
                              <p:par>
                                <p:cTn id="33" presetID="23" presetClass="entr" presetSubtype="16" fill="hold" nodeType="afterEffect">
                                  <p:stCondLst>
                                    <p:cond delay="0"/>
                                  </p:stCondLst>
                                  <p:childTnLst>
                                    <p:set>
                                      <p:cBhvr>
                                        <p:cTn id="34" dur="1" fill="hold">
                                          <p:stCondLst>
                                            <p:cond delay="0"/>
                                          </p:stCondLst>
                                        </p:cTn>
                                        <p:tgtEl>
                                          <p:spTgt spid="851"/>
                                        </p:tgtEl>
                                        <p:attrNameLst>
                                          <p:attrName>style.visibility</p:attrName>
                                        </p:attrNameLst>
                                      </p:cBhvr>
                                      <p:to>
                                        <p:strVal val="visible"/>
                                      </p:to>
                                    </p:set>
                                    <p:anim calcmode="lin" valueType="num">
                                      <p:cBhvr additive="base">
                                        <p:cTn id="35" dur="200"/>
                                        <p:tgtEl>
                                          <p:spTgt spid="851"/>
                                        </p:tgtEl>
                                        <p:attrNameLst>
                                          <p:attrName>ppt_w</p:attrName>
                                        </p:attrNameLst>
                                      </p:cBhvr>
                                      <p:tavLst>
                                        <p:tav tm="0">
                                          <p:val>
                                            <p:strVal val="0"/>
                                          </p:val>
                                        </p:tav>
                                        <p:tav tm="100000">
                                          <p:val>
                                            <p:strVal val="#ppt_w"/>
                                          </p:val>
                                        </p:tav>
                                      </p:tavLst>
                                    </p:anim>
                                    <p:anim calcmode="lin" valueType="num">
                                      <p:cBhvr additive="base">
                                        <p:cTn id="36" dur="200"/>
                                        <p:tgtEl>
                                          <p:spTgt spid="851"/>
                                        </p:tgtEl>
                                        <p:attrNameLst>
                                          <p:attrName>ppt_h</p:attrName>
                                        </p:attrNameLst>
                                      </p:cBhvr>
                                      <p:tavLst>
                                        <p:tav tm="0">
                                          <p:val>
                                            <p:strVal val="0"/>
                                          </p:val>
                                        </p:tav>
                                        <p:tav tm="100000">
                                          <p:val>
                                            <p:strVal val="#ppt_h"/>
                                          </p:val>
                                        </p:tav>
                                      </p:tavLst>
                                    </p:anim>
                                  </p:childTnLst>
                                </p:cTn>
                              </p:par>
                            </p:childTnLst>
                          </p:cTn>
                        </p:par>
                        <p:par>
                          <p:cTn id="37" fill="hold">
                            <p:stCondLst>
                              <p:cond delay="1300"/>
                            </p:stCondLst>
                            <p:childTnLst>
                              <p:par>
                                <p:cTn id="38" presetID="23" presetClass="entr" presetSubtype="16" fill="hold" nodeType="afterEffect">
                                  <p:stCondLst>
                                    <p:cond delay="0"/>
                                  </p:stCondLst>
                                  <p:childTnLst>
                                    <p:set>
                                      <p:cBhvr>
                                        <p:cTn id="39" dur="1" fill="hold">
                                          <p:stCondLst>
                                            <p:cond delay="0"/>
                                          </p:stCondLst>
                                        </p:cTn>
                                        <p:tgtEl>
                                          <p:spTgt spid="870"/>
                                        </p:tgtEl>
                                        <p:attrNameLst>
                                          <p:attrName>style.visibility</p:attrName>
                                        </p:attrNameLst>
                                      </p:cBhvr>
                                      <p:to>
                                        <p:strVal val="visible"/>
                                      </p:to>
                                    </p:set>
                                    <p:anim calcmode="lin" valueType="num">
                                      <p:cBhvr additive="base">
                                        <p:cTn id="40" dur="200"/>
                                        <p:tgtEl>
                                          <p:spTgt spid="870"/>
                                        </p:tgtEl>
                                        <p:attrNameLst>
                                          <p:attrName>ppt_w</p:attrName>
                                        </p:attrNameLst>
                                      </p:cBhvr>
                                      <p:tavLst>
                                        <p:tav tm="0">
                                          <p:val>
                                            <p:strVal val="0"/>
                                          </p:val>
                                        </p:tav>
                                        <p:tav tm="100000">
                                          <p:val>
                                            <p:strVal val="#ppt_w"/>
                                          </p:val>
                                        </p:tav>
                                      </p:tavLst>
                                    </p:anim>
                                    <p:anim calcmode="lin" valueType="num">
                                      <p:cBhvr additive="base">
                                        <p:cTn id="41" dur="200"/>
                                        <p:tgtEl>
                                          <p:spTgt spid="870"/>
                                        </p:tgtEl>
                                        <p:attrNameLst>
                                          <p:attrName>ppt_h</p:attrName>
                                        </p:attrNameLst>
                                      </p:cBhvr>
                                      <p:tavLst>
                                        <p:tav tm="0">
                                          <p:val>
                                            <p:strVal val="0"/>
                                          </p:val>
                                        </p:tav>
                                        <p:tav tm="100000">
                                          <p:val>
                                            <p:strVal val="#ppt_h"/>
                                          </p:val>
                                        </p:tav>
                                      </p:tavLst>
                                    </p:anim>
                                  </p:childTnLst>
                                </p:cTn>
                              </p:par>
                            </p:childTnLst>
                          </p:cTn>
                        </p:par>
                        <p:par>
                          <p:cTn id="42" fill="hold">
                            <p:stCondLst>
                              <p:cond delay="1500"/>
                            </p:stCondLst>
                            <p:childTnLst>
                              <p:par>
                                <p:cTn id="43" presetID="23" presetClass="entr" presetSubtype="16" fill="hold" nodeType="afterEffect">
                                  <p:stCondLst>
                                    <p:cond delay="0"/>
                                  </p:stCondLst>
                                  <p:childTnLst>
                                    <p:set>
                                      <p:cBhvr>
                                        <p:cTn id="44" dur="1" fill="hold">
                                          <p:stCondLst>
                                            <p:cond delay="0"/>
                                          </p:stCondLst>
                                        </p:cTn>
                                        <p:tgtEl>
                                          <p:spTgt spid="862"/>
                                        </p:tgtEl>
                                        <p:attrNameLst>
                                          <p:attrName>style.visibility</p:attrName>
                                        </p:attrNameLst>
                                      </p:cBhvr>
                                      <p:to>
                                        <p:strVal val="visible"/>
                                      </p:to>
                                    </p:set>
                                    <p:anim calcmode="lin" valueType="num">
                                      <p:cBhvr additive="base">
                                        <p:cTn id="45" dur="200"/>
                                        <p:tgtEl>
                                          <p:spTgt spid="862"/>
                                        </p:tgtEl>
                                        <p:attrNameLst>
                                          <p:attrName>ppt_w</p:attrName>
                                        </p:attrNameLst>
                                      </p:cBhvr>
                                      <p:tavLst>
                                        <p:tav tm="0">
                                          <p:val>
                                            <p:strVal val="0"/>
                                          </p:val>
                                        </p:tav>
                                        <p:tav tm="100000">
                                          <p:val>
                                            <p:strVal val="#ppt_w"/>
                                          </p:val>
                                        </p:tav>
                                      </p:tavLst>
                                    </p:anim>
                                    <p:anim calcmode="lin" valueType="num">
                                      <p:cBhvr additive="base">
                                        <p:cTn id="46" dur="200"/>
                                        <p:tgtEl>
                                          <p:spTgt spid="862"/>
                                        </p:tgtEl>
                                        <p:attrNameLst>
                                          <p:attrName>ppt_h</p:attrName>
                                        </p:attrNameLst>
                                      </p:cBhvr>
                                      <p:tavLst>
                                        <p:tav tm="0">
                                          <p:val>
                                            <p:strVal val="0"/>
                                          </p:val>
                                        </p:tav>
                                        <p:tav tm="100000">
                                          <p:val>
                                            <p:strVal val="#ppt_h"/>
                                          </p:val>
                                        </p:tav>
                                      </p:tavLst>
                                    </p:anim>
                                  </p:childTnLst>
                                </p:cTn>
                              </p:par>
                            </p:childTnLst>
                          </p:cTn>
                        </p:par>
                        <p:par>
                          <p:cTn id="47" fill="hold">
                            <p:stCondLst>
                              <p:cond delay="1700"/>
                            </p:stCondLst>
                            <p:childTnLst>
                              <p:par>
                                <p:cTn id="48" presetID="23" presetClass="entr" presetSubtype="16" fill="hold" nodeType="afterEffect">
                                  <p:stCondLst>
                                    <p:cond delay="0"/>
                                  </p:stCondLst>
                                  <p:childTnLst>
                                    <p:set>
                                      <p:cBhvr>
                                        <p:cTn id="49" dur="1" fill="hold">
                                          <p:stCondLst>
                                            <p:cond delay="0"/>
                                          </p:stCondLst>
                                        </p:cTn>
                                        <p:tgtEl>
                                          <p:spTgt spid="853"/>
                                        </p:tgtEl>
                                        <p:attrNameLst>
                                          <p:attrName>style.visibility</p:attrName>
                                        </p:attrNameLst>
                                      </p:cBhvr>
                                      <p:to>
                                        <p:strVal val="visible"/>
                                      </p:to>
                                    </p:set>
                                    <p:anim calcmode="lin" valueType="num">
                                      <p:cBhvr additive="base">
                                        <p:cTn id="50" dur="200"/>
                                        <p:tgtEl>
                                          <p:spTgt spid="853"/>
                                        </p:tgtEl>
                                        <p:attrNameLst>
                                          <p:attrName>ppt_w</p:attrName>
                                        </p:attrNameLst>
                                      </p:cBhvr>
                                      <p:tavLst>
                                        <p:tav tm="0">
                                          <p:val>
                                            <p:strVal val="0"/>
                                          </p:val>
                                        </p:tav>
                                        <p:tav tm="100000">
                                          <p:val>
                                            <p:strVal val="#ppt_w"/>
                                          </p:val>
                                        </p:tav>
                                      </p:tavLst>
                                    </p:anim>
                                    <p:anim calcmode="lin" valueType="num">
                                      <p:cBhvr additive="base">
                                        <p:cTn id="51" dur="200"/>
                                        <p:tgtEl>
                                          <p:spTgt spid="853"/>
                                        </p:tgtEl>
                                        <p:attrNameLst>
                                          <p:attrName>ppt_h</p:attrName>
                                        </p:attrNameLst>
                                      </p:cBhvr>
                                      <p:tavLst>
                                        <p:tav tm="0">
                                          <p:val>
                                            <p:strVal val="0"/>
                                          </p:val>
                                        </p:tav>
                                        <p:tav tm="100000">
                                          <p:val>
                                            <p:strVal val="#ppt_h"/>
                                          </p:val>
                                        </p:tav>
                                      </p:tavLst>
                                    </p:anim>
                                  </p:childTnLst>
                                </p:cTn>
                              </p:par>
                            </p:childTnLst>
                          </p:cTn>
                        </p:par>
                        <p:par>
                          <p:cTn id="52" fill="hold">
                            <p:stCondLst>
                              <p:cond delay="1900"/>
                            </p:stCondLst>
                            <p:childTnLst>
                              <p:par>
                                <p:cTn id="53" presetID="23" presetClass="entr" presetSubtype="16" fill="hold" nodeType="afterEffect">
                                  <p:stCondLst>
                                    <p:cond delay="0"/>
                                  </p:stCondLst>
                                  <p:childTnLst>
                                    <p:set>
                                      <p:cBhvr>
                                        <p:cTn id="54" dur="1" fill="hold">
                                          <p:stCondLst>
                                            <p:cond delay="0"/>
                                          </p:stCondLst>
                                        </p:cTn>
                                        <p:tgtEl>
                                          <p:spTgt spid="856"/>
                                        </p:tgtEl>
                                        <p:attrNameLst>
                                          <p:attrName>style.visibility</p:attrName>
                                        </p:attrNameLst>
                                      </p:cBhvr>
                                      <p:to>
                                        <p:strVal val="visible"/>
                                      </p:to>
                                    </p:set>
                                    <p:anim calcmode="lin" valueType="num">
                                      <p:cBhvr additive="base">
                                        <p:cTn id="55" dur="200"/>
                                        <p:tgtEl>
                                          <p:spTgt spid="856"/>
                                        </p:tgtEl>
                                        <p:attrNameLst>
                                          <p:attrName>ppt_w</p:attrName>
                                        </p:attrNameLst>
                                      </p:cBhvr>
                                      <p:tavLst>
                                        <p:tav tm="0">
                                          <p:val>
                                            <p:strVal val="0"/>
                                          </p:val>
                                        </p:tav>
                                        <p:tav tm="100000">
                                          <p:val>
                                            <p:strVal val="#ppt_w"/>
                                          </p:val>
                                        </p:tav>
                                      </p:tavLst>
                                    </p:anim>
                                    <p:anim calcmode="lin" valueType="num">
                                      <p:cBhvr additive="base">
                                        <p:cTn id="56" dur="200"/>
                                        <p:tgtEl>
                                          <p:spTgt spid="856"/>
                                        </p:tgtEl>
                                        <p:attrNameLst>
                                          <p:attrName>ppt_h</p:attrName>
                                        </p:attrNameLst>
                                      </p:cBhvr>
                                      <p:tavLst>
                                        <p:tav tm="0">
                                          <p:val>
                                            <p:strVal val="0"/>
                                          </p:val>
                                        </p:tav>
                                        <p:tav tm="100000">
                                          <p:val>
                                            <p:strVal val="#ppt_h"/>
                                          </p:val>
                                        </p:tav>
                                      </p:tavLst>
                                    </p:anim>
                                  </p:childTnLst>
                                </p:cTn>
                              </p:par>
                            </p:childTnLst>
                          </p:cTn>
                        </p:par>
                        <p:par>
                          <p:cTn id="57" fill="hold">
                            <p:stCondLst>
                              <p:cond delay="2100"/>
                            </p:stCondLst>
                            <p:childTnLst>
                              <p:par>
                                <p:cTn id="58" presetID="23" presetClass="entr" presetSubtype="16" fill="hold" nodeType="afterEffect">
                                  <p:stCondLst>
                                    <p:cond delay="0"/>
                                  </p:stCondLst>
                                  <p:childTnLst>
                                    <p:set>
                                      <p:cBhvr>
                                        <p:cTn id="59" dur="1" fill="hold">
                                          <p:stCondLst>
                                            <p:cond delay="0"/>
                                          </p:stCondLst>
                                        </p:cTn>
                                        <p:tgtEl>
                                          <p:spTgt spid="873"/>
                                        </p:tgtEl>
                                        <p:attrNameLst>
                                          <p:attrName>style.visibility</p:attrName>
                                        </p:attrNameLst>
                                      </p:cBhvr>
                                      <p:to>
                                        <p:strVal val="visible"/>
                                      </p:to>
                                    </p:set>
                                    <p:anim calcmode="lin" valueType="num">
                                      <p:cBhvr additive="base">
                                        <p:cTn id="60" dur="200"/>
                                        <p:tgtEl>
                                          <p:spTgt spid="873"/>
                                        </p:tgtEl>
                                        <p:attrNameLst>
                                          <p:attrName>ppt_w</p:attrName>
                                        </p:attrNameLst>
                                      </p:cBhvr>
                                      <p:tavLst>
                                        <p:tav tm="0">
                                          <p:val>
                                            <p:strVal val="0"/>
                                          </p:val>
                                        </p:tav>
                                        <p:tav tm="100000">
                                          <p:val>
                                            <p:strVal val="#ppt_w"/>
                                          </p:val>
                                        </p:tav>
                                      </p:tavLst>
                                    </p:anim>
                                    <p:anim calcmode="lin" valueType="num">
                                      <p:cBhvr additive="base">
                                        <p:cTn id="61" dur="200"/>
                                        <p:tgtEl>
                                          <p:spTgt spid="873"/>
                                        </p:tgtEl>
                                        <p:attrNameLst>
                                          <p:attrName>ppt_h</p:attrName>
                                        </p:attrNameLst>
                                      </p:cBhvr>
                                      <p:tavLst>
                                        <p:tav tm="0">
                                          <p:val>
                                            <p:strVal val="0"/>
                                          </p:val>
                                        </p:tav>
                                        <p:tav tm="100000">
                                          <p:val>
                                            <p:strVal val="#ppt_h"/>
                                          </p:val>
                                        </p:tav>
                                      </p:tavLst>
                                    </p:anim>
                                  </p:childTnLst>
                                </p:cTn>
                              </p:par>
                            </p:childTnLst>
                          </p:cTn>
                        </p:par>
                        <p:par>
                          <p:cTn id="62" fill="hold">
                            <p:stCondLst>
                              <p:cond delay="2300"/>
                            </p:stCondLst>
                            <p:childTnLst>
                              <p:par>
                                <p:cTn id="63" presetID="23" presetClass="entr" presetSubtype="16" fill="hold" nodeType="afterEffect">
                                  <p:stCondLst>
                                    <p:cond delay="0"/>
                                  </p:stCondLst>
                                  <p:childTnLst>
                                    <p:set>
                                      <p:cBhvr>
                                        <p:cTn id="64" dur="1" fill="hold">
                                          <p:stCondLst>
                                            <p:cond delay="0"/>
                                          </p:stCondLst>
                                        </p:cTn>
                                        <p:tgtEl>
                                          <p:spTgt spid="858"/>
                                        </p:tgtEl>
                                        <p:attrNameLst>
                                          <p:attrName>style.visibility</p:attrName>
                                        </p:attrNameLst>
                                      </p:cBhvr>
                                      <p:to>
                                        <p:strVal val="visible"/>
                                      </p:to>
                                    </p:set>
                                    <p:anim calcmode="lin" valueType="num">
                                      <p:cBhvr additive="base">
                                        <p:cTn id="65" dur="200"/>
                                        <p:tgtEl>
                                          <p:spTgt spid="858"/>
                                        </p:tgtEl>
                                        <p:attrNameLst>
                                          <p:attrName>ppt_w</p:attrName>
                                        </p:attrNameLst>
                                      </p:cBhvr>
                                      <p:tavLst>
                                        <p:tav tm="0">
                                          <p:val>
                                            <p:strVal val="0"/>
                                          </p:val>
                                        </p:tav>
                                        <p:tav tm="100000">
                                          <p:val>
                                            <p:strVal val="#ppt_w"/>
                                          </p:val>
                                        </p:tav>
                                      </p:tavLst>
                                    </p:anim>
                                    <p:anim calcmode="lin" valueType="num">
                                      <p:cBhvr additive="base">
                                        <p:cTn id="66" dur="200"/>
                                        <p:tgtEl>
                                          <p:spTgt spid="858"/>
                                        </p:tgtEl>
                                        <p:attrNameLst>
                                          <p:attrName>ppt_h</p:attrName>
                                        </p:attrNameLst>
                                      </p:cBhvr>
                                      <p:tavLst>
                                        <p:tav tm="0">
                                          <p:val>
                                            <p:strVal val="0"/>
                                          </p:val>
                                        </p:tav>
                                        <p:tav tm="100000">
                                          <p:val>
                                            <p:strVal val="#ppt_h"/>
                                          </p:val>
                                        </p:tav>
                                      </p:tavLst>
                                    </p:anim>
                                  </p:childTnLst>
                                </p:cTn>
                              </p:par>
                            </p:childTnLst>
                          </p:cTn>
                        </p:par>
                        <p:par>
                          <p:cTn id="67" fill="hold">
                            <p:stCondLst>
                              <p:cond delay="2500"/>
                            </p:stCondLst>
                            <p:childTnLst>
                              <p:par>
                                <p:cTn id="68" presetID="23" presetClass="entr" presetSubtype="16" fill="hold" nodeType="afterEffect">
                                  <p:stCondLst>
                                    <p:cond delay="0"/>
                                  </p:stCondLst>
                                  <p:childTnLst>
                                    <p:set>
                                      <p:cBhvr>
                                        <p:cTn id="69" dur="1" fill="hold">
                                          <p:stCondLst>
                                            <p:cond delay="0"/>
                                          </p:stCondLst>
                                        </p:cTn>
                                        <p:tgtEl>
                                          <p:spTgt spid="850"/>
                                        </p:tgtEl>
                                        <p:attrNameLst>
                                          <p:attrName>style.visibility</p:attrName>
                                        </p:attrNameLst>
                                      </p:cBhvr>
                                      <p:to>
                                        <p:strVal val="visible"/>
                                      </p:to>
                                    </p:set>
                                    <p:anim calcmode="lin" valueType="num">
                                      <p:cBhvr additive="base">
                                        <p:cTn id="70" dur="200"/>
                                        <p:tgtEl>
                                          <p:spTgt spid="850"/>
                                        </p:tgtEl>
                                        <p:attrNameLst>
                                          <p:attrName>ppt_w</p:attrName>
                                        </p:attrNameLst>
                                      </p:cBhvr>
                                      <p:tavLst>
                                        <p:tav tm="0">
                                          <p:val>
                                            <p:strVal val="0"/>
                                          </p:val>
                                        </p:tav>
                                        <p:tav tm="100000">
                                          <p:val>
                                            <p:strVal val="#ppt_w"/>
                                          </p:val>
                                        </p:tav>
                                      </p:tavLst>
                                    </p:anim>
                                    <p:anim calcmode="lin" valueType="num">
                                      <p:cBhvr additive="base">
                                        <p:cTn id="71" dur="200"/>
                                        <p:tgtEl>
                                          <p:spTgt spid="850"/>
                                        </p:tgtEl>
                                        <p:attrNameLst>
                                          <p:attrName>ppt_h</p:attrName>
                                        </p:attrNameLst>
                                      </p:cBhvr>
                                      <p:tavLst>
                                        <p:tav tm="0">
                                          <p:val>
                                            <p:strVal val="0"/>
                                          </p:val>
                                        </p:tav>
                                        <p:tav tm="100000">
                                          <p:val>
                                            <p:strVal val="#ppt_h"/>
                                          </p:val>
                                        </p:tav>
                                      </p:tavLst>
                                    </p:anim>
                                  </p:childTnLst>
                                </p:cTn>
                              </p:par>
                            </p:childTnLst>
                          </p:cTn>
                        </p:par>
                        <p:par>
                          <p:cTn id="72" fill="hold">
                            <p:stCondLst>
                              <p:cond delay="2700"/>
                            </p:stCondLst>
                            <p:childTnLst>
                              <p:par>
                                <p:cTn id="73" presetID="23" presetClass="entr" presetSubtype="16" fill="hold" nodeType="afterEffect">
                                  <p:stCondLst>
                                    <p:cond delay="0"/>
                                  </p:stCondLst>
                                  <p:childTnLst>
                                    <p:set>
                                      <p:cBhvr>
                                        <p:cTn id="74" dur="1" fill="hold">
                                          <p:stCondLst>
                                            <p:cond delay="0"/>
                                          </p:stCondLst>
                                        </p:cTn>
                                        <p:tgtEl>
                                          <p:spTgt spid="848"/>
                                        </p:tgtEl>
                                        <p:attrNameLst>
                                          <p:attrName>style.visibility</p:attrName>
                                        </p:attrNameLst>
                                      </p:cBhvr>
                                      <p:to>
                                        <p:strVal val="visible"/>
                                      </p:to>
                                    </p:set>
                                    <p:anim calcmode="lin" valueType="num">
                                      <p:cBhvr additive="base">
                                        <p:cTn id="75" dur="200"/>
                                        <p:tgtEl>
                                          <p:spTgt spid="848"/>
                                        </p:tgtEl>
                                        <p:attrNameLst>
                                          <p:attrName>ppt_w</p:attrName>
                                        </p:attrNameLst>
                                      </p:cBhvr>
                                      <p:tavLst>
                                        <p:tav tm="0">
                                          <p:val>
                                            <p:strVal val="0"/>
                                          </p:val>
                                        </p:tav>
                                        <p:tav tm="100000">
                                          <p:val>
                                            <p:strVal val="#ppt_w"/>
                                          </p:val>
                                        </p:tav>
                                      </p:tavLst>
                                    </p:anim>
                                    <p:anim calcmode="lin" valueType="num">
                                      <p:cBhvr additive="base">
                                        <p:cTn id="76" dur="200"/>
                                        <p:tgtEl>
                                          <p:spTgt spid="848"/>
                                        </p:tgtEl>
                                        <p:attrNameLst>
                                          <p:attrName>ppt_h</p:attrName>
                                        </p:attrNameLst>
                                      </p:cBhvr>
                                      <p:tavLst>
                                        <p:tav tm="0">
                                          <p:val>
                                            <p:strVal val="0"/>
                                          </p:val>
                                        </p:tav>
                                        <p:tav tm="100000">
                                          <p:val>
                                            <p:strVal val="#ppt_h"/>
                                          </p:val>
                                        </p:tav>
                                      </p:tavLst>
                                    </p:anim>
                                  </p:childTnLst>
                                </p:cTn>
                              </p:par>
                            </p:childTnLst>
                          </p:cTn>
                        </p:par>
                        <p:par>
                          <p:cTn id="77" fill="hold">
                            <p:stCondLst>
                              <p:cond delay="2900"/>
                            </p:stCondLst>
                            <p:childTnLst>
                              <p:par>
                                <p:cTn id="78" presetID="23" presetClass="entr" presetSubtype="16" fill="hold" nodeType="afterEffect">
                                  <p:stCondLst>
                                    <p:cond delay="0"/>
                                  </p:stCondLst>
                                  <p:childTnLst>
                                    <p:set>
                                      <p:cBhvr>
                                        <p:cTn id="79" dur="1" fill="hold">
                                          <p:stCondLst>
                                            <p:cond delay="0"/>
                                          </p:stCondLst>
                                        </p:cTn>
                                        <p:tgtEl>
                                          <p:spTgt spid="852"/>
                                        </p:tgtEl>
                                        <p:attrNameLst>
                                          <p:attrName>style.visibility</p:attrName>
                                        </p:attrNameLst>
                                      </p:cBhvr>
                                      <p:to>
                                        <p:strVal val="visible"/>
                                      </p:to>
                                    </p:set>
                                    <p:anim calcmode="lin" valueType="num">
                                      <p:cBhvr additive="base">
                                        <p:cTn id="80" dur="200"/>
                                        <p:tgtEl>
                                          <p:spTgt spid="852"/>
                                        </p:tgtEl>
                                        <p:attrNameLst>
                                          <p:attrName>ppt_w</p:attrName>
                                        </p:attrNameLst>
                                      </p:cBhvr>
                                      <p:tavLst>
                                        <p:tav tm="0">
                                          <p:val>
                                            <p:strVal val="0"/>
                                          </p:val>
                                        </p:tav>
                                        <p:tav tm="100000">
                                          <p:val>
                                            <p:strVal val="#ppt_w"/>
                                          </p:val>
                                        </p:tav>
                                      </p:tavLst>
                                    </p:anim>
                                    <p:anim calcmode="lin" valueType="num">
                                      <p:cBhvr additive="base">
                                        <p:cTn id="81" dur="200"/>
                                        <p:tgtEl>
                                          <p:spTgt spid="852"/>
                                        </p:tgtEl>
                                        <p:attrNameLst>
                                          <p:attrName>ppt_h</p:attrName>
                                        </p:attrNameLst>
                                      </p:cBhvr>
                                      <p:tavLst>
                                        <p:tav tm="0">
                                          <p:val>
                                            <p:strVal val="0"/>
                                          </p:val>
                                        </p:tav>
                                        <p:tav tm="100000">
                                          <p:val>
                                            <p:strVal val="#ppt_h"/>
                                          </p:val>
                                        </p:tav>
                                      </p:tavLst>
                                    </p:anim>
                                  </p:childTnLst>
                                </p:cTn>
                              </p:par>
                            </p:childTnLst>
                          </p:cTn>
                        </p:par>
                        <p:par>
                          <p:cTn id="82" fill="hold">
                            <p:stCondLst>
                              <p:cond delay="3100"/>
                            </p:stCondLst>
                            <p:childTnLst>
                              <p:par>
                                <p:cTn id="83" presetID="23" presetClass="entr" presetSubtype="16" fill="hold" nodeType="afterEffect">
                                  <p:stCondLst>
                                    <p:cond delay="0"/>
                                  </p:stCondLst>
                                  <p:childTnLst>
                                    <p:set>
                                      <p:cBhvr>
                                        <p:cTn id="84" dur="1" fill="hold">
                                          <p:stCondLst>
                                            <p:cond delay="0"/>
                                          </p:stCondLst>
                                        </p:cTn>
                                        <p:tgtEl>
                                          <p:spTgt spid="865"/>
                                        </p:tgtEl>
                                        <p:attrNameLst>
                                          <p:attrName>style.visibility</p:attrName>
                                        </p:attrNameLst>
                                      </p:cBhvr>
                                      <p:to>
                                        <p:strVal val="visible"/>
                                      </p:to>
                                    </p:set>
                                    <p:anim calcmode="lin" valueType="num">
                                      <p:cBhvr additive="base">
                                        <p:cTn id="85" dur="200"/>
                                        <p:tgtEl>
                                          <p:spTgt spid="865"/>
                                        </p:tgtEl>
                                        <p:attrNameLst>
                                          <p:attrName>ppt_w</p:attrName>
                                        </p:attrNameLst>
                                      </p:cBhvr>
                                      <p:tavLst>
                                        <p:tav tm="0">
                                          <p:val>
                                            <p:strVal val="0"/>
                                          </p:val>
                                        </p:tav>
                                        <p:tav tm="100000">
                                          <p:val>
                                            <p:strVal val="#ppt_w"/>
                                          </p:val>
                                        </p:tav>
                                      </p:tavLst>
                                    </p:anim>
                                    <p:anim calcmode="lin" valueType="num">
                                      <p:cBhvr additive="base">
                                        <p:cTn id="86" dur="200"/>
                                        <p:tgtEl>
                                          <p:spTgt spid="865"/>
                                        </p:tgtEl>
                                        <p:attrNameLst>
                                          <p:attrName>ppt_h</p:attrName>
                                        </p:attrNameLst>
                                      </p:cBhvr>
                                      <p:tavLst>
                                        <p:tav tm="0">
                                          <p:val>
                                            <p:strVal val="0"/>
                                          </p:val>
                                        </p:tav>
                                        <p:tav tm="100000">
                                          <p:val>
                                            <p:strVal val="#ppt_h"/>
                                          </p:val>
                                        </p:tav>
                                      </p:tavLst>
                                    </p:anim>
                                  </p:childTnLst>
                                </p:cTn>
                              </p:par>
                            </p:childTnLst>
                          </p:cTn>
                        </p:par>
                        <p:par>
                          <p:cTn id="87" fill="hold">
                            <p:stCondLst>
                              <p:cond delay="3300"/>
                            </p:stCondLst>
                            <p:childTnLst>
                              <p:par>
                                <p:cTn id="88" presetID="23" presetClass="entr" presetSubtype="16" fill="hold" nodeType="afterEffect">
                                  <p:stCondLst>
                                    <p:cond delay="0"/>
                                  </p:stCondLst>
                                  <p:childTnLst>
                                    <p:set>
                                      <p:cBhvr>
                                        <p:cTn id="89" dur="1" fill="hold">
                                          <p:stCondLst>
                                            <p:cond delay="0"/>
                                          </p:stCondLst>
                                        </p:cTn>
                                        <p:tgtEl>
                                          <p:spTgt spid="874"/>
                                        </p:tgtEl>
                                        <p:attrNameLst>
                                          <p:attrName>style.visibility</p:attrName>
                                        </p:attrNameLst>
                                      </p:cBhvr>
                                      <p:to>
                                        <p:strVal val="visible"/>
                                      </p:to>
                                    </p:set>
                                    <p:anim calcmode="lin" valueType="num">
                                      <p:cBhvr additive="base">
                                        <p:cTn id="90" dur="200"/>
                                        <p:tgtEl>
                                          <p:spTgt spid="874"/>
                                        </p:tgtEl>
                                        <p:attrNameLst>
                                          <p:attrName>ppt_w</p:attrName>
                                        </p:attrNameLst>
                                      </p:cBhvr>
                                      <p:tavLst>
                                        <p:tav tm="0">
                                          <p:val>
                                            <p:strVal val="0"/>
                                          </p:val>
                                        </p:tav>
                                        <p:tav tm="100000">
                                          <p:val>
                                            <p:strVal val="#ppt_w"/>
                                          </p:val>
                                        </p:tav>
                                      </p:tavLst>
                                    </p:anim>
                                    <p:anim calcmode="lin" valueType="num">
                                      <p:cBhvr additive="base">
                                        <p:cTn id="91" dur="200"/>
                                        <p:tgtEl>
                                          <p:spTgt spid="874"/>
                                        </p:tgtEl>
                                        <p:attrNameLst>
                                          <p:attrName>ppt_h</p:attrName>
                                        </p:attrNameLst>
                                      </p:cBhvr>
                                      <p:tavLst>
                                        <p:tav tm="0">
                                          <p:val>
                                            <p:strVal val="0"/>
                                          </p:val>
                                        </p:tav>
                                        <p:tav tm="100000">
                                          <p:val>
                                            <p:strVal val="#ppt_h"/>
                                          </p:val>
                                        </p:tav>
                                      </p:tavLst>
                                    </p:anim>
                                  </p:childTnLst>
                                </p:cTn>
                              </p:par>
                            </p:childTnLst>
                          </p:cTn>
                        </p:par>
                        <p:par>
                          <p:cTn id="92" fill="hold">
                            <p:stCondLst>
                              <p:cond delay="3500"/>
                            </p:stCondLst>
                            <p:childTnLst>
                              <p:par>
                                <p:cTn id="93" presetID="23" presetClass="entr" presetSubtype="16" fill="hold" nodeType="afterEffect">
                                  <p:stCondLst>
                                    <p:cond delay="0"/>
                                  </p:stCondLst>
                                  <p:childTnLst>
                                    <p:set>
                                      <p:cBhvr>
                                        <p:cTn id="94" dur="1" fill="hold">
                                          <p:stCondLst>
                                            <p:cond delay="0"/>
                                          </p:stCondLst>
                                        </p:cTn>
                                        <p:tgtEl>
                                          <p:spTgt spid="855"/>
                                        </p:tgtEl>
                                        <p:attrNameLst>
                                          <p:attrName>style.visibility</p:attrName>
                                        </p:attrNameLst>
                                      </p:cBhvr>
                                      <p:to>
                                        <p:strVal val="visible"/>
                                      </p:to>
                                    </p:set>
                                    <p:anim calcmode="lin" valueType="num">
                                      <p:cBhvr additive="base">
                                        <p:cTn id="95" dur="200"/>
                                        <p:tgtEl>
                                          <p:spTgt spid="855"/>
                                        </p:tgtEl>
                                        <p:attrNameLst>
                                          <p:attrName>ppt_w</p:attrName>
                                        </p:attrNameLst>
                                      </p:cBhvr>
                                      <p:tavLst>
                                        <p:tav tm="0">
                                          <p:val>
                                            <p:strVal val="0"/>
                                          </p:val>
                                        </p:tav>
                                        <p:tav tm="100000">
                                          <p:val>
                                            <p:strVal val="#ppt_w"/>
                                          </p:val>
                                        </p:tav>
                                      </p:tavLst>
                                    </p:anim>
                                    <p:anim calcmode="lin" valueType="num">
                                      <p:cBhvr additive="base">
                                        <p:cTn id="96" dur="200"/>
                                        <p:tgtEl>
                                          <p:spTgt spid="855"/>
                                        </p:tgtEl>
                                        <p:attrNameLst>
                                          <p:attrName>ppt_h</p:attrName>
                                        </p:attrNameLst>
                                      </p:cBhvr>
                                      <p:tavLst>
                                        <p:tav tm="0">
                                          <p:val>
                                            <p:strVal val="0"/>
                                          </p:val>
                                        </p:tav>
                                        <p:tav tm="100000">
                                          <p:val>
                                            <p:strVal val="#ppt_h"/>
                                          </p:val>
                                        </p:tav>
                                      </p:tavLst>
                                    </p:anim>
                                  </p:childTnLst>
                                </p:cTn>
                              </p:par>
                            </p:childTnLst>
                          </p:cTn>
                        </p:par>
                        <p:par>
                          <p:cTn id="97" fill="hold">
                            <p:stCondLst>
                              <p:cond delay="3700"/>
                            </p:stCondLst>
                            <p:childTnLst>
                              <p:par>
                                <p:cTn id="98" presetID="23" presetClass="entr" presetSubtype="16" fill="hold" nodeType="afterEffect">
                                  <p:stCondLst>
                                    <p:cond delay="0"/>
                                  </p:stCondLst>
                                  <p:childTnLst>
                                    <p:set>
                                      <p:cBhvr>
                                        <p:cTn id="99" dur="1" fill="hold">
                                          <p:stCondLst>
                                            <p:cond delay="0"/>
                                          </p:stCondLst>
                                        </p:cTn>
                                        <p:tgtEl>
                                          <p:spTgt spid="857"/>
                                        </p:tgtEl>
                                        <p:attrNameLst>
                                          <p:attrName>style.visibility</p:attrName>
                                        </p:attrNameLst>
                                      </p:cBhvr>
                                      <p:to>
                                        <p:strVal val="visible"/>
                                      </p:to>
                                    </p:set>
                                    <p:anim calcmode="lin" valueType="num">
                                      <p:cBhvr additive="base">
                                        <p:cTn id="100" dur="200"/>
                                        <p:tgtEl>
                                          <p:spTgt spid="857"/>
                                        </p:tgtEl>
                                        <p:attrNameLst>
                                          <p:attrName>ppt_w</p:attrName>
                                        </p:attrNameLst>
                                      </p:cBhvr>
                                      <p:tavLst>
                                        <p:tav tm="0">
                                          <p:val>
                                            <p:strVal val="0"/>
                                          </p:val>
                                        </p:tav>
                                        <p:tav tm="100000">
                                          <p:val>
                                            <p:strVal val="#ppt_w"/>
                                          </p:val>
                                        </p:tav>
                                      </p:tavLst>
                                    </p:anim>
                                    <p:anim calcmode="lin" valueType="num">
                                      <p:cBhvr additive="base">
                                        <p:cTn id="101" dur="200"/>
                                        <p:tgtEl>
                                          <p:spTgt spid="857"/>
                                        </p:tgtEl>
                                        <p:attrNameLst>
                                          <p:attrName>ppt_h</p:attrName>
                                        </p:attrNameLst>
                                      </p:cBhvr>
                                      <p:tavLst>
                                        <p:tav tm="0">
                                          <p:val>
                                            <p:strVal val="0"/>
                                          </p:val>
                                        </p:tav>
                                        <p:tav tm="100000">
                                          <p:val>
                                            <p:strVal val="#ppt_h"/>
                                          </p:val>
                                        </p:tav>
                                      </p:tavLst>
                                    </p:anim>
                                  </p:childTnLst>
                                </p:cTn>
                              </p:par>
                            </p:childTnLst>
                          </p:cTn>
                        </p:par>
                        <p:par>
                          <p:cTn id="102" fill="hold">
                            <p:stCondLst>
                              <p:cond delay="3900"/>
                            </p:stCondLst>
                            <p:childTnLst>
                              <p:par>
                                <p:cTn id="103" presetID="23" presetClass="entr" presetSubtype="16" fill="hold" nodeType="afterEffect">
                                  <p:stCondLst>
                                    <p:cond delay="0"/>
                                  </p:stCondLst>
                                  <p:childTnLst>
                                    <p:set>
                                      <p:cBhvr>
                                        <p:cTn id="104" dur="1" fill="hold">
                                          <p:stCondLst>
                                            <p:cond delay="0"/>
                                          </p:stCondLst>
                                        </p:cTn>
                                        <p:tgtEl>
                                          <p:spTgt spid="866"/>
                                        </p:tgtEl>
                                        <p:attrNameLst>
                                          <p:attrName>style.visibility</p:attrName>
                                        </p:attrNameLst>
                                      </p:cBhvr>
                                      <p:to>
                                        <p:strVal val="visible"/>
                                      </p:to>
                                    </p:set>
                                    <p:anim calcmode="lin" valueType="num">
                                      <p:cBhvr additive="base">
                                        <p:cTn id="105" dur="200"/>
                                        <p:tgtEl>
                                          <p:spTgt spid="866"/>
                                        </p:tgtEl>
                                        <p:attrNameLst>
                                          <p:attrName>ppt_w</p:attrName>
                                        </p:attrNameLst>
                                      </p:cBhvr>
                                      <p:tavLst>
                                        <p:tav tm="0">
                                          <p:val>
                                            <p:strVal val="0"/>
                                          </p:val>
                                        </p:tav>
                                        <p:tav tm="100000">
                                          <p:val>
                                            <p:strVal val="#ppt_w"/>
                                          </p:val>
                                        </p:tav>
                                      </p:tavLst>
                                    </p:anim>
                                    <p:anim calcmode="lin" valueType="num">
                                      <p:cBhvr additive="base">
                                        <p:cTn id="106" dur="200"/>
                                        <p:tgtEl>
                                          <p:spTgt spid="866"/>
                                        </p:tgtEl>
                                        <p:attrNameLst>
                                          <p:attrName>ppt_h</p:attrName>
                                        </p:attrNameLst>
                                      </p:cBhvr>
                                      <p:tavLst>
                                        <p:tav tm="0">
                                          <p:val>
                                            <p:strVal val="0"/>
                                          </p:val>
                                        </p:tav>
                                        <p:tav tm="100000">
                                          <p:val>
                                            <p:strVal val="#ppt_h"/>
                                          </p:val>
                                        </p:tav>
                                      </p:tavLst>
                                    </p:anim>
                                  </p:childTnLst>
                                </p:cTn>
                              </p:par>
                            </p:childTnLst>
                          </p:cTn>
                        </p:par>
                        <p:par>
                          <p:cTn id="107" fill="hold">
                            <p:stCondLst>
                              <p:cond delay="4100"/>
                            </p:stCondLst>
                            <p:childTnLst>
                              <p:par>
                                <p:cTn id="108" presetID="23" presetClass="entr" presetSubtype="16" fill="hold" nodeType="afterEffect">
                                  <p:stCondLst>
                                    <p:cond delay="0"/>
                                  </p:stCondLst>
                                  <p:childTnLst>
                                    <p:set>
                                      <p:cBhvr>
                                        <p:cTn id="109" dur="1" fill="hold">
                                          <p:stCondLst>
                                            <p:cond delay="0"/>
                                          </p:stCondLst>
                                        </p:cTn>
                                        <p:tgtEl>
                                          <p:spTgt spid="854"/>
                                        </p:tgtEl>
                                        <p:attrNameLst>
                                          <p:attrName>style.visibility</p:attrName>
                                        </p:attrNameLst>
                                      </p:cBhvr>
                                      <p:to>
                                        <p:strVal val="visible"/>
                                      </p:to>
                                    </p:set>
                                    <p:anim calcmode="lin" valueType="num">
                                      <p:cBhvr additive="base">
                                        <p:cTn id="110" dur="200"/>
                                        <p:tgtEl>
                                          <p:spTgt spid="854"/>
                                        </p:tgtEl>
                                        <p:attrNameLst>
                                          <p:attrName>ppt_w</p:attrName>
                                        </p:attrNameLst>
                                      </p:cBhvr>
                                      <p:tavLst>
                                        <p:tav tm="0">
                                          <p:val>
                                            <p:strVal val="0"/>
                                          </p:val>
                                        </p:tav>
                                        <p:tav tm="100000">
                                          <p:val>
                                            <p:strVal val="#ppt_w"/>
                                          </p:val>
                                        </p:tav>
                                      </p:tavLst>
                                    </p:anim>
                                    <p:anim calcmode="lin" valueType="num">
                                      <p:cBhvr additive="base">
                                        <p:cTn id="111" dur="200"/>
                                        <p:tgtEl>
                                          <p:spTgt spid="854"/>
                                        </p:tgtEl>
                                        <p:attrNameLst>
                                          <p:attrName>ppt_h</p:attrName>
                                        </p:attrNameLst>
                                      </p:cBhvr>
                                      <p:tavLst>
                                        <p:tav tm="0">
                                          <p:val>
                                            <p:strVal val="0"/>
                                          </p:val>
                                        </p:tav>
                                        <p:tav tm="100000">
                                          <p:val>
                                            <p:strVal val="#ppt_h"/>
                                          </p:val>
                                        </p:tav>
                                      </p:tavLst>
                                    </p:anim>
                                  </p:childTnLst>
                                </p:cTn>
                              </p:par>
                              <p:par>
                                <p:cTn id="112" presetID="10" presetClass="entr" presetSubtype="0" fill="hold" nodeType="withEffect">
                                  <p:stCondLst>
                                    <p:cond delay="0"/>
                                  </p:stCondLst>
                                  <p:childTnLst>
                                    <p:set>
                                      <p:cBhvr>
                                        <p:cTn id="113" dur="1" fill="hold">
                                          <p:stCondLst>
                                            <p:cond delay="0"/>
                                          </p:stCondLst>
                                        </p:cTn>
                                        <p:tgtEl>
                                          <p:spTgt spid="847"/>
                                        </p:tgtEl>
                                        <p:attrNameLst>
                                          <p:attrName>style.visibility</p:attrName>
                                        </p:attrNameLst>
                                      </p:cBhvr>
                                      <p:to>
                                        <p:strVal val="visible"/>
                                      </p:to>
                                    </p:set>
                                    <p:animEffect transition="in" filter="fade">
                                      <p:cBhvr>
                                        <p:cTn id="114" dur="300"/>
                                        <p:tgtEl>
                                          <p:spTgt spid="847"/>
                                        </p:tgtEl>
                                      </p:cBhvr>
                                    </p:animEffect>
                                  </p:childTnLst>
                                </p:cTn>
                              </p:par>
                            </p:childTnLst>
                          </p:cTn>
                        </p:par>
                        <p:par>
                          <p:cTn id="115" fill="hold">
                            <p:stCondLst>
                              <p:cond delay="4400"/>
                            </p:stCondLst>
                            <p:childTnLst>
                              <p:par>
                                <p:cTn id="116" presetID="23" presetClass="entr" presetSubtype="16" fill="hold" nodeType="afterEffect">
                                  <p:stCondLst>
                                    <p:cond delay="0"/>
                                  </p:stCondLst>
                                  <p:childTnLst>
                                    <p:set>
                                      <p:cBhvr>
                                        <p:cTn id="117" dur="1" fill="hold">
                                          <p:stCondLst>
                                            <p:cond delay="0"/>
                                          </p:stCondLst>
                                        </p:cTn>
                                        <p:tgtEl>
                                          <p:spTgt spid="867"/>
                                        </p:tgtEl>
                                        <p:attrNameLst>
                                          <p:attrName>style.visibility</p:attrName>
                                        </p:attrNameLst>
                                      </p:cBhvr>
                                      <p:to>
                                        <p:strVal val="visible"/>
                                      </p:to>
                                    </p:set>
                                    <p:anim calcmode="lin" valueType="num">
                                      <p:cBhvr additive="base">
                                        <p:cTn id="118" dur="200"/>
                                        <p:tgtEl>
                                          <p:spTgt spid="867"/>
                                        </p:tgtEl>
                                        <p:attrNameLst>
                                          <p:attrName>ppt_w</p:attrName>
                                        </p:attrNameLst>
                                      </p:cBhvr>
                                      <p:tavLst>
                                        <p:tav tm="0">
                                          <p:val>
                                            <p:strVal val="0"/>
                                          </p:val>
                                        </p:tav>
                                        <p:tav tm="100000">
                                          <p:val>
                                            <p:strVal val="#ppt_w"/>
                                          </p:val>
                                        </p:tav>
                                      </p:tavLst>
                                    </p:anim>
                                    <p:anim calcmode="lin" valueType="num">
                                      <p:cBhvr additive="base">
                                        <p:cTn id="119" dur="200"/>
                                        <p:tgtEl>
                                          <p:spTgt spid="867"/>
                                        </p:tgtEl>
                                        <p:attrNameLst>
                                          <p:attrName>ppt_h</p:attrName>
                                        </p:attrNameLst>
                                      </p:cBhvr>
                                      <p:tavLst>
                                        <p:tav tm="0">
                                          <p:val>
                                            <p:strVal val="0"/>
                                          </p:val>
                                        </p:tav>
                                        <p:tav tm="100000">
                                          <p:val>
                                            <p:strVal val="#ppt_h"/>
                                          </p:val>
                                        </p:tav>
                                      </p:tavLst>
                                    </p:anim>
                                  </p:childTnLst>
                                </p:cTn>
                              </p:par>
                            </p:childTnLst>
                          </p:cTn>
                        </p:par>
                        <p:par>
                          <p:cTn id="120" fill="hold">
                            <p:stCondLst>
                              <p:cond delay="4600"/>
                            </p:stCondLst>
                            <p:childTnLst>
                              <p:par>
                                <p:cTn id="121" presetID="23" presetClass="entr" presetSubtype="16" fill="hold" nodeType="afterEffect">
                                  <p:stCondLst>
                                    <p:cond delay="0"/>
                                  </p:stCondLst>
                                  <p:childTnLst>
                                    <p:set>
                                      <p:cBhvr>
                                        <p:cTn id="122" dur="1" fill="hold">
                                          <p:stCondLst>
                                            <p:cond delay="0"/>
                                          </p:stCondLst>
                                        </p:cTn>
                                        <p:tgtEl>
                                          <p:spTgt spid="872"/>
                                        </p:tgtEl>
                                        <p:attrNameLst>
                                          <p:attrName>style.visibility</p:attrName>
                                        </p:attrNameLst>
                                      </p:cBhvr>
                                      <p:to>
                                        <p:strVal val="visible"/>
                                      </p:to>
                                    </p:set>
                                    <p:anim calcmode="lin" valueType="num">
                                      <p:cBhvr additive="base">
                                        <p:cTn id="123" dur="200"/>
                                        <p:tgtEl>
                                          <p:spTgt spid="872"/>
                                        </p:tgtEl>
                                        <p:attrNameLst>
                                          <p:attrName>ppt_w</p:attrName>
                                        </p:attrNameLst>
                                      </p:cBhvr>
                                      <p:tavLst>
                                        <p:tav tm="0">
                                          <p:val>
                                            <p:strVal val="0"/>
                                          </p:val>
                                        </p:tav>
                                        <p:tav tm="100000">
                                          <p:val>
                                            <p:strVal val="#ppt_w"/>
                                          </p:val>
                                        </p:tav>
                                      </p:tavLst>
                                    </p:anim>
                                    <p:anim calcmode="lin" valueType="num">
                                      <p:cBhvr additive="base">
                                        <p:cTn id="124" dur="200"/>
                                        <p:tgtEl>
                                          <p:spTgt spid="872"/>
                                        </p:tgtEl>
                                        <p:attrNameLst>
                                          <p:attrName>ppt_h</p:attrName>
                                        </p:attrNameLst>
                                      </p:cBhvr>
                                      <p:tavLst>
                                        <p:tav tm="0">
                                          <p:val>
                                            <p:strVal val="0"/>
                                          </p:val>
                                        </p:tav>
                                        <p:tav tm="100000">
                                          <p:val>
                                            <p:strVal val="#ppt_h"/>
                                          </p:val>
                                        </p:tav>
                                      </p:tavLst>
                                    </p:anim>
                                  </p:childTnLst>
                                </p:cTn>
                              </p:par>
                            </p:childTnLst>
                          </p:cTn>
                        </p:par>
                        <p:par>
                          <p:cTn id="125" fill="hold">
                            <p:stCondLst>
                              <p:cond delay="4800"/>
                            </p:stCondLst>
                            <p:childTnLst>
                              <p:par>
                                <p:cTn id="126" presetID="23" presetClass="entr" presetSubtype="16" fill="hold" nodeType="afterEffect">
                                  <p:stCondLst>
                                    <p:cond delay="0"/>
                                  </p:stCondLst>
                                  <p:childTnLst>
                                    <p:set>
                                      <p:cBhvr>
                                        <p:cTn id="127" dur="1" fill="hold">
                                          <p:stCondLst>
                                            <p:cond delay="0"/>
                                          </p:stCondLst>
                                        </p:cTn>
                                        <p:tgtEl>
                                          <p:spTgt spid="869"/>
                                        </p:tgtEl>
                                        <p:attrNameLst>
                                          <p:attrName>style.visibility</p:attrName>
                                        </p:attrNameLst>
                                      </p:cBhvr>
                                      <p:to>
                                        <p:strVal val="visible"/>
                                      </p:to>
                                    </p:set>
                                    <p:anim calcmode="lin" valueType="num">
                                      <p:cBhvr additive="base">
                                        <p:cTn id="128" dur="200"/>
                                        <p:tgtEl>
                                          <p:spTgt spid="869"/>
                                        </p:tgtEl>
                                        <p:attrNameLst>
                                          <p:attrName>ppt_w</p:attrName>
                                        </p:attrNameLst>
                                      </p:cBhvr>
                                      <p:tavLst>
                                        <p:tav tm="0">
                                          <p:val>
                                            <p:strVal val="0"/>
                                          </p:val>
                                        </p:tav>
                                        <p:tav tm="100000">
                                          <p:val>
                                            <p:strVal val="#ppt_w"/>
                                          </p:val>
                                        </p:tav>
                                      </p:tavLst>
                                    </p:anim>
                                    <p:anim calcmode="lin" valueType="num">
                                      <p:cBhvr additive="base">
                                        <p:cTn id="129" dur="200"/>
                                        <p:tgtEl>
                                          <p:spTgt spid="869"/>
                                        </p:tgtEl>
                                        <p:attrNameLst>
                                          <p:attrName>ppt_h</p:attrName>
                                        </p:attrNameLst>
                                      </p:cBhvr>
                                      <p:tavLst>
                                        <p:tav tm="0">
                                          <p:val>
                                            <p:strVal val="0"/>
                                          </p:val>
                                        </p:tav>
                                        <p:tav tm="100000">
                                          <p:val>
                                            <p:strVal val="#ppt_h"/>
                                          </p:val>
                                        </p:tav>
                                      </p:tavLst>
                                    </p:anim>
                                  </p:childTnLst>
                                </p:cTn>
                              </p:par>
                            </p:childTnLst>
                          </p:cTn>
                        </p:par>
                        <p:par>
                          <p:cTn id="130" fill="hold">
                            <p:stCondLst>
                              <p:cond delay="5000"/>
                            </p:stCondLst>
                            <p:childTnLst>
                              <p:par>
                                <p:cTn id="131" presetID="23" presetClass="entr" presetSubtype="16" fill="hold" nodeType="afterEffect">
                                  <p:stCondLst>
                                    <p:cond delay="0"/>
                                  </p:stCondLst>
                                  <p:childTnLst>
                                    <p:set>
                                      <p:cBhvr>
                                        <p:cTn id="132" dur="1" fill="hold">
                                          <p:stCondLst>
                                            <p:cond delay="0"/>
                                          </p:stCondLst>
                                        </p:cTn>
                                        <p:tgtEl>
                                          <p:spTgt spid="868"/>
                                        </p:tgtEl>
                                        <p:attrNameLst>
                                          <p:attrName>style.visibility</p:attrName>
                                        </p:attrNameLst>
                                      </p:cBhvr>
                                      <p:to>
                                        <p:strVal val="visible"/>
                                      </p:to>
                                    </p:set>
                                    <p:anim calcmode="lin" valueType="num">
                                      <p:cBhvr additive="base">
                                        <p:cTn id="133" dur="200"/>
                                        <p:tgtEl>
                                          <p:spTgt spid="868"/>
                                        </p:tgtEl>
                                        <p:attrNameLst>
                                          <p:attrName>ppt_w</p:attrName>
                                        </p:attrNameLst>
                                      </p:cBhvr>
                                      <p:tavLst>
                                        <p:tav tm="0">
                                          <p:val>
                                            <p:strVal val="0"/>
                                          </p:val>
                                        </p:tav>
                                        <p:tav tm="100000">
                                          <p:val>
                                            <p:strVal val="#ppt_w"/>
                                          </p:val>
                                        </p:tav>
                                      </p:tavLst>
                                    </p:anim>
                                    <p:anim calcmode="lin" valueType="num">
                                      <p:cBhvr additive="base">
                                        <p:cTn id="134" dur="200"/>
                                        <p:tgtEl>
                                          <p:spTgt spid="868"/>
                                        </p:tgtEl>
                                        <p:attrNameLst>
                                          <p:attrName>ppt_h</p:attrName>
                                        </p:attrNameLst>
                                      </p:cBhvr>
                                      <p:tavLst>
                                        <p:tav tm="0">
                                          <p:val>
                                            <p:strVal val="0"/>
                                          </p:val>
                                        </p:tav>
                                        <p:tav tm="100000">
                                          <p:val>
                                            <p:strVal val="#ppt_h"/>
                                          </p:val>
                                        </p:tav>
                                      </p:tavLst>
                                    </p:anim>
                                  </p:childTnLst>
                                </p:cTn>
                              </p:par>
                            </p:childTnLst>
                          </p:cTn>
                        </p:par>
                        <p:par>
                          <p:cTn id="135" fill="hold">
                            <p:stCondLst>
                              <p:cond delay="5200"/>
                            </p:stCondLst>
                            <p:childTnLst>
                              <p:par>
                                <p:cTn id="136" presetID="23" presetClass="entr" presetSubtype="16" fill="hold" nodeType="afterEffect">
                                  <p:stCondLst>
                                    <p:cond delay="0"/>
                                  </p:stCondLst>
                                  <p:childTnLst>
                                    <p:set>
                                      <p:cBhvr>
                                        <p:cTn id="137" dur="1" fill="hold">
                                          <p:stCondLst>
                                            <p:cond delay="0"/>
                                          </p:stCondLst>
                                        </p:cTn>
                                        <p:tgtEl>
                                          <p:spTgt spid="860"/>
                                        </p:tgtEl>
                                        <p:attrNameLst>
                                          <p:attrName>style.visibility</p:attrName>
                                        </p:attrNameLst>
                                      </p:cBhvr>
                                      <p:to>
                                        <p:strVal val="visible"/>
                                      </p:to>
                                    </p:set>
                                    <p:anim calcmode="lin" valueType="num">
                                      <p:cBhvr additive="base">
                                        <p:cTn id="138" dur="200"/>
                                        <p:tgtEl>
                                          <p:spTgt spid="860"/>
                                        </p:tgtEl>
                                        <p:attrNameLst>
                                          <p:attrName>ppt_w</p:attrName>
                                        </p:attrNameLst>
                                      </p:cBhvr>
                                      <p:tavLst>
                                        <p:tav tm="0">
                                          <p:val>
                                            <p:strVal val="0"/>
                                          </p:val>
                                        </p:tav>
                                        <p:tav tm="100000">
                                          <p:val>
                                            <p:strVal val="#ppt_w"/>
                                          </p:val>
                                        </p:tav>
                                      </p:tavLst>
                                    </p:anim>
                                    <p:anim calcmode="lin" valueType="num">
                                      <p:cBhvr additive="base">
                                        <p:cTn id="139" dur="200"/>
                                        <p:tgtEl>
                                          <p:spTgt spid="860"/>
                                        </p:tgtEl>
                                        <p:attrNameLst>
                                          <p:attrName>ppt_h</p:attrName>
                                        </p:attrNameLst>
                                      </p:cBhvr>
                                      <p:tavLst>
                                        <p:tav tm="0">
                                          <p:val>
                                            <p:strVal val="0"/>
                                          </p:val>
                                        </p:tav>
                                        <p:tav tm="100000">
                                          <p:val>
                                            <p:strVal val="#ppt_h"/>
                                          </p:val>
                                        </p:tav>
                                      </p:tavLst>
                                    </p:anim>
                                  </p:childTnLst>
                                </p:cTn>
                              </p:par>
                            </p:childTnLst>
                          </p:cTn>
                        </p:par>
                        <p:par>
                          <p:cTn id="140" fill="hold">
                            <p:stCondLst>
                              <p:cond delay="5400"/>
                            </p:stCondLst>
                            <p:childTnLst>
                              <p:par>
                                <p:cTn id="141" presetID="23" presetClass="entr" presetSubtype="16" fill="hold" nodeType="afterEffect">
                                  <p:stCondLst>
                                    <p:cond delay="0"/>
                                  </p:stCondLst>
                                  <p:childTnLst>
                                    <p:set>
                                      <p:cBhvr>
                                        <p:cTn id="142" dur="1" fill="hold">
                                          <p:stCondLst>
                                            <p:cond delay="0"/>
                                          </p:stCondLst>
                                        </p:cTn>
                                        <p:tgtEl>
                                          <p:spTgt spid="861"/>
                                        </p:tgtEl>
                                        <p:attrNameLst>
                                          <p:attrName>style.visibility</p:attrName>
                                        </p:attrNameLst>
                                      </p:cBhvr>
                                      <p:to>
                                        <p:strVal val="visible"/>
                                      </p:to>
                                    </p:set>
                                    <p:anim calcmode="lin" valueType="num">
                                      <p:cBhvr additive="base">
                                        <p:cTn id="143" dur="200"/>
                                        <p:tgtEl>
                                          <p:spTgt spid="861"/>
                                        </p:tgtEl>
                                        <p:attrNameLst>
                                          <p:attrName>ppt_w</p:attrName>
                                        </p:attrNameLst>
                                      </p:cBhvr>
                                      <p:tavLst>
                                        <p:tav tm="0">
                                          <p:val>
                                            <p:strVal val="0"/>
                                          </p:val>
                                        </p:tav>
                                        <p:tav tm="100000">
                                          <p:val>
                                            <p:strVal val="#ppt_w"/>
                                          </p:val>
                                        </p:tav>
                                      </p:tavLst>
                                    </p:anim>
                                    <p:anim calcmode="lin" valueType="num">
                                      <p:cBhvr additive="base">
                                        <p:cTn id="144" dur="200"/>
                                        <p:tgtEl>
                                          <p:spTgt spid="861"/>
                                        </p:tgtEl>
                                        <p:attrNameLst>
                                          <p:attrName>ppt_h</p:attrName>
                                        </p:attrNameLst>
                                      </p:cBhvr>
                                      <p:tavLst>
                                        <p:tav tm="0">
                                          <p:val>
                                            <p:strVal val="0"/>
                                          </p:val>
                                        </p:tav>
                                        <p:tav tm="100000">
                                          <p:val>
                                            <p:strVal val="#ppt_h"/>
                                          </p:val>
                                        </p:tav>
                                      </p:tavLst>
                                    </p:anim>
                                  </p:childTnLst>
                                </p:cTn>
                              </p:par>
                            </p:childTnLst>
                          </p:cTn>
                        </p:par>
                        <p:par>
                          <p:cTn id="145" fill="hold">
                            <p:stCondLst>
                              <p:cond delay="5600"/>
                            </p:stCondLst>
                            <p:childTnLst>
                              <p:par>
                                <p:cTn id="146" presetID="23" presetClass="entr" presetSubtype="16" fill="hold" nodeType="afterEffect">
                                  <p:stCondLst>
                                    <p:cond delay="0"/>
                                  </p:stCondLst>
                                  <p:childTnLst>
                                    <p:set>
                                      <p:cBhvr>
                                        <p:cTn id="147" dur="1" fill="hold">
                                          <p:stCondLst>
                                            <p:cond delay="0"/>
                                          </p:stCondLst>
                                        </p:cTn>
                                        <p:tgtEl>
                                          <p:spTgt spid="852"/>
                                        </p:tgtEl>
                                        <p:attrNameLst>
                                          <p:attrName>style.visibility</p:attrName>
                                        </p:attrNameLst>
                                      </p:cBhvr>
                                      <p:to>
                                        <p:strVal val="visible"/>
                                      </p:to>
                                    </p:set>
                                    <p:anim calcmode="lin" valueType="num">
                                      <p:cBhvr additive="base">
                                        <p:cTn id="148" dur="200"/>
                                        <p:tgtEl>
                                          <p:spTgt spid="852"/>
                                        </p:tgtEl>
                                        <p:attrNameLst>
                                          <p:attrName>ppt_w</p:attrName>
                                        </p:attrNameLst>
                                      </p:cBhvr>
                                      <p:tavLst>
                                        <p:tav tm="0">
                                          <p:val>
                                            <p:strVal val="0"/>
                                          </p:val>
                                        </p:tav>
                                        <p:tav tm="100000">
                                          <p:val>
                                            <p:strVal val="#ppt_w"/>
                                          </p:val>
                                        </p:tav>
                                      </p:tavLst>
                                    </p:anim>
                                    <p:anim calcmode="lin" valueType="num">
                                      <p:cBhvr additive="base">
                                        <p:cTn id="149" dur="200"/>
                                        <p:tgtEl>
                                          <p:spTgt spid="852"/>
                                        </p:tgtEl>
                                        <p:attrNameLst>
                                          <p:attrName>ppt_h</p:attrName>
                                        </p:attrNameLst>
                                      </p:cBhvr>
                                      <p:tavLst>
                                        <p:tav tm="0">
                                          <p:val>
                                            <p:strVal val="0"/>
                                          </p:val>
                                        </p:tav>
                                        <p:tav tm="100000">
                                          <p:val>
                                            <p:strVal val="#ppt_h"/>
                                          </p:val>
                                        </p:tav>
                                      </p:tavLst>
                                    </p:anim>
                                  </p:childTnLst>
                                </p:cTn>
                              </p:par>
                            </p:childTnLst>
                          </p:cTn>
                        </p:par>
                        <p:par>
                          <p:cTn id="150" fill="hold">
                            <p:stCondLst>
                              <p:cond delay="5800"/>
                            </p:stCondLst>
                            <p:childTnLst>
                              <p:par>
                                <p:cTn id="151" presetID="23" presetClass="entr" presetSubtype="16" fill="hold" nodeType="afterEffect">
                                  <p:stCondLst>
                                    <p:cond delay="0"/>
                                  </p:stCondLst>
                                  <p:childTnLst>
                                    <p:set>
                                      <p:cBhvr>
                                        <p:cTn id="152" dur="1" fill="hold">
                                          <p:stCondLst>
                                            <p:cond delay="0"/>
                                          </p:stCondLst>
                                        </p:cTn>
                                        <p:tgtEl>
                                          <p:spTgt spid="878"/>
                                        </p:tgtEl>
                                        <p:attrNameLst>
                                          <p:attrName>style.visibility</p:attrName>
                                        </p:attrNameLst>
                                      </p:cBhvr>
                                      <p:to>
                                        <p:strVal val="visible"/>
                                      </p:to>
                                    </p:set>
                                    <p:anim calcmode="lin" valueType="num">
                                      <p:cBhvr additive="base">
                                        <p:cTn id="153" dur="200"/>
                                        <p:tgtEl>
                                          <p:spTgt spid="878"/>
                                        </p:tgtEl>
                                        <p:attrNameLst>
                                          <p:attrName>ppt_w</p:attrName>
                                        </p:attrNameLst>
                                      </p:cBhvr>
                                      <p:tavLst>
                                        <p:tav tm="0">
                                          <p:val>
                                            <p:strVal val="0"/>
                                          </p:val>
                                        </p:tav>
                                        <p:tav tm="100000">
                                          <p:val>
                                            <p:strVal val="#ppt_w"/>
                                          </p:val>
                                        </p:tav>
                                      </p:tavLst>
                                    </p:anim>
                                    <p:anim calcmode="lin" valueType="num">
                                      <p:cBhvr additive="base">
                                        <p:cTn id="154" dur="200"/>
                                        <p:tgtEl>
                                          <p:spTgt spid="878"/>
                                        </p:tgtEl>
                                        <p:attrNameLst>
                                          <p:attrName>ppt_h</p:attrName>
                                        </p:attrNameLst>
                                      </p:cBhvr>
                                      <p:tavLst>
                                        <p:tav tm="0">
                                          <p:val>
                                            <p:strVal val="0"/>
                                          </p:val>
                                        </p:tav>
                                        <p:tav tm="100000">
                                          <p:val>
                                            <p:strVal val="#ppt_h"/>
                                          </p:val>
                                        </p:tav>
                                      </p:tavLst>
                                    </p:anim>
                                  </p:childTnLst>
                                </p:cTn>
                              </p:par>
                            </p:childTnLst>
                          </p:cTn>
                        </p:par>
                        <p:par>
                          <p:cTn id="155" fill="hold">
                            <p:stCondLst>
                              <p:cond delay="6000"/>
                            </p:stCondLst>
                            <p:childTnLst>
                              <p:par>
                                <p:cTn id="156" presetID="23" presetClass="entr" presetSubtype="16" fill="hold" nodeType="afterEffect">
                                  <p:stCondLst>
                                    <p:cond delay="0"/>
                                  </p:stCondLst>
                                  <p:childTnLst>
                                    <p:set>
                                      <p:cBhvr>
                                        <p:cTn id="157" dur="1" fill="hold">
                                          <p:stCondLst>
                                            <p:cond delay="0"/>
                                          </p:stCondLst>
                                        </p:cTn>
                                        <p:tgtEl>
                                          <p:spTgt spid="875"/>
                                        </p:tgtEl>
                                        <p:attrNameLst>
                                          <p:attrName>style.visibility</p:attrName>
                                        </p:attrNameLst>
                                      </p:cBhvr>
                                      <p:to>
                                        <p:strVal val="visible"/>
                                      </p:to>
                                    </p:set>
                                    <p:anim calcmode="lin" valueType="num">
                                      <p:cBhvr additive="base">
                                        <p:cTn id="158" dur="200"/>
                                        <p:tgtEl>
                                          <p:spTgt spid="875"/>
                                        </p:tgtEl>
                                        <p:attrNameLst>
                                          <p:attrName>ppt_w</p:attrName>
                                        </p:attrNameLst>
                                      </p:cBhvr>
                                      <p:tavLst>
                                        <p:tav tm="0">
                                          <p:val>
                                            <p:strVal val="0"/>
                                          </p:val>
                                        </p:tav>
                                        <p:tav tm="100000">
                                          <p:val>
                                            <p:strVal val="#ppt_w"/>
                                          </p:val>
                                        </p:tav>
                                      </p:tavLst>
                                    </p:anim>
                                    <p:anim calcmode="lin" valueType="num">
                                      <p:cBhvr additive="base">
                                        <p:cTn id="159" dur="200"/>
                                        <p:tgtEl>
                                          <p:spTgt spid="875"/>
                                        </p:tgtEl>
                                        <p:attrNameLst>
                                          <p:attrName>ppt_h</p:attrName>
                                        </p:attrNameLst>
                                      </p:cBhvr>
                                      <p:tavLst>
                                        <p:tav tm="0">
                                          <p:val>
                                            <p:strVal val="0"/>
                                          </p:val>
                                        </p:tav>
                                        <p:tav tm="100000">
                                          <p:val>
                                            <p:strVal val="#ppt_h"/>
                                          </p:val>
                                        </p:tav>
                                      </p:tavLst>
                                    </p:anim>
                                  </p:childTnLst>
                                </p:cTn>
                              </p:par>
                            </p:childTnLst>
                          </p:cTn>
                        </p:par>
                        <p:par>
                          <p:cTn id="160" fill="hold">
                            <p:stCondLst>
                              <p:cond delay="6200"/>
                            </p:stCondLst>
                            <p:childTnLst>
                              <p:par>
                                <p:cTn id="161" presetID="23" presetClass="entr" presetSubtype="16" fill="hold" nodeType="afterEffect">
                                  <p:stCondLst>
                                    <p:cond delay="0"/>
                                  </p:stCondLst>
                                  <p:childTnLst>
                                    <p:set>
                                      <p:cBhvr>
                                        <p:cTn id="162" dur="1" fill="hold">
                                          <p:stCondLst>
                                            <p:cond delay="0"/>
                                          </p:stCondLst>
                                        </p:cTn>
                                        <p:tgtEl>
                                          <p:spTgt spid="880"/>
                                        </p:tgtEl>
                                        <p:attrNameLst>
                                          <p:attrName>style.visibility</p:attrName>
                                        </p:attrNameLst>
                                      </p:cBhvr>
                                      <p:to>
                                        <p:strVal val="visible"/>
                                      </p:to>
                                    </p:set>
                                    <p:anim calcmode="lin" valueType="num">
                                      <p:cBhvr additive="base">
                                        <p:cTn id="163" dur="200"/>
                                        <p:tgtEl>
                                          <p:spTgt spid="880"/>
                                        </p:tgtEl>
                                        <p:attrNameLst>
                                          <p:attrName>ppt_w</p:attrName>
                                        </p:attrNameLst>
                                      </p:cBhvr>
                                      <p:tavLst>
                                        <p:tav tm="0">
                                          <p:val>
                                            <p:strVal val="0"/>
                                          </p:val>
                                        </p:tav>
                                        <p:tav tm="100000">
                                          <p:val>
                                            <p:strVal val="#ppt_w"/>
                                          </p:val>
                                        </p:tav>
                                      </p:tavLst>
                                    </p:anim>
                                    <p:anim calcmode="lin" valueType="num">
                                      <p:cBhvr additive="base">
                                        <p:cTn id="164" dur="200"/>
                                        <p:tgtEl>
                                          <p:spTgt spid="880"/>
                                        </p:tgtEl>
                                        <p:attrNameLst>
                                          <p:attrName>ppt_h</p:attrName>
                                        </p:attrNameLst>
                                      </p:cBhvr>
                                      <p:tavLst>
                                        <p:tav tm="0">
                                          <p:val>
                                            <p:strVal val="0"/>
                                          </p:val>
                                        </p:tav>
                                        <p:tav tm="100000">
                                          <p:val>
                                            <p:strVal val="#ppt_h"/>
                                          </p:val>
                                        </p:tav>
                                      </p:tavLst>
                                    </p:anim>
                                  </p:childTnLst>
                                </p:cTn>
                              </p:par>
                            </p:childTnLst>
                          </p:cTn>
                        </p:par>
                        <p:par>
                          <p:cTn id="165" fill="hold">
                            <p:stCondLst>
                              <p:cond delay="6400"/>
                            </p:stCondLst>
                            <p:childTnLst>
                              <p:par>
                                <p:cTn id="166" presetID="23" presetClass="entr" presetSubtype="16" fill="hold" nodeType="afterEffect">
                                  <p:stCondLst>
                                    <p:cond delay="0"/>
                                  </p:stCondLst>
                                  <p:childTnLst>
                                    <p:set>
                                      <p:cBhvr>
                                        <p:cTn id="167" dur="1" fill="hold">
                                          <p:stCondLst>
                                            <p:cond delay="0"/>
                                          </p:stCondLst>
                                        </p:cTn>
                                        <p:tgtEl>
                                          <p:spTgt spid="877"/>
                                        </p:tgtEl>
                                        <p:attrNameLst>
                                          <p:attrName>style.visibility</p:attrName>
                                        </p:attrNameLst>
                                      </p:cBhvr>
                                      <p:to>
                                        <p:strVal val="visible"/>
                                      </p:to>
                                    </p:set>
                                    <p:anim calcmode="lin" valueType="num">
                                      <p:cBhvr additive="base">
                                        <p:cTn id="168" dur="200"/>
                                        <p:tgtEl>
                                          <p:spTgt spid="877"/>
                                        </p:tgtEl>
                                        <p:attrNameLst>
                                          <p:attrName>ppt_w</p:attrName>
                                        </p:attrNameLst>
                                      </p:cBhvr>
                                      <p:tavLst>
                                        <p:tav tm="0">
                                          <p:val>
                                            <p:strVal val="0"/>
                                          </p:val>
                                        </p:tav>
                                        <p:tav tm="100000">
                                          <p:val>
                                            <p:strVal val="#ppt_w"/>
                                          </p:val>
                                        </p:tav>
                                      </p:tavLst>
                                    </p:anim>
                                    <p:anim calcmode="lin" valueType="num">
                                      <p:cBhvr additive="base">
                                        <p:cTn id="169" dur="200"/>
                                        <p:tgtEl>
                                          <p:spTgt spid="877"/>
                                        </p:tgtEl>
                                        <p:attrNameLst>
                                          <p:attrName>ppt_h</p:attrName>
                                        </p:attrNameLst>
                                      </p:cBhvr>
                                      <p:tavLst>
                                        <p:tav tm="0">
                                          <p:val>
                                            <p:strVal val="0"/>
                                          </p:val>
                                        </p:tav>
                                        <p:tav tm="100000">
                                          <p:val>
                                            <p:strVal val="#ppt_h"/>
                                          </p:val>
                                        </p:tav>
                                      </p:tavLst>
                                    </p:anim>
                                  </p:childTnLst>
                                </p:cTn>
                              </p:par>
                            </p:childTnLst>
                          </p:cTn>
                        </p:par>
                        <p:par>
                          <p:cTn id="170" fill="hold">
                            <p:stCondLst>
                              <p:cond delay="6600"/>
                            </p:stCondLst>
                            <p:childTnLst>
                              <p:par>
                                <p:cTn id="171" presetID="23" presetClass="entr" presetSubtype="16" fill="hold" nodeType="afterEffect">
                                  <p:stCondLst>
                                    <p:cond delay="0"/>
                                  </p:stCondLst>
                                  <p:childTnLst>
                                    <p:set>
                                      <p:cBhvr>
                                        <p:cTn id="172" dur="1" fill="hold">
                                          <p:stCondLst>
                                            <p:cond delay="0"/>
                                          </p:stCondLst>
                                        </p:cTn>
                                        <p:tgtEl>
                                          <p:spTgt spid="881"/>
                                        </p:tgtEl>
                                        <p:attrNameLst>
                                          <p:attrName>style.visibility</p:attrName>
                                        </p:attrNameLst>
                                      </p:cBhvr>
                                      <p:to>
                                        <p:strVal val="visible"/>
                                      </p:to>
                                    </p:set>
                                    <p:anim calcmode="lin" valueType="num">
                                      <p:cBhvr additive="base">
                                        <p:cTn id="173" dur="200"/>
                                        <p:tgtEl>
                                          <p:spTgt spid="881"/>
                                        </p:tgtEl>
                                        <p:attrNameLst>
                                          <p:attrName>ppt_w</p:attrName>
                                        </p:attrNameLst>
                                      </p:cBhvr>
                                      <p:tavLst>
                                        <p:tav tm="0">
                                          <p:val>
                                            <p:strVal val="0"/>
                                          </p:val>
                                        </p:tav>
                                        <p:tav tm="100000">
                                          <p:val>
                                            <p:strVal val="#ppt_w"/>
                                          </p:val>
                                        </p:tav>
                                      </p:tavLst>
                                    </p:anim>
                                    <p:anim calcmode="lin" valueType="num">
                                      <p:cBhvr additive="base">
                                        <p:cTn id="174" dur="200"/>
                                        <p:tgtEl>
                                          <p:spTgt spid="881"/>
                                        </p:tgtEl>
                                        <p:attrNameLst>
                                          <p:attrName>ppt_h</p:attrName>
                                        </p:attrNameLst>
                                      </p:cBhvr>
                                      <p:tavLst>
                                        <p:tav tm="0">
                                          <p:val>
                                            <p:strVal val="0"/>
                                          </p:val>
                                        </p:tav>
                                        <p:tav tm="100000">
                                          <p:val>
                                            <p:strVal val="#ppt_h"/>
                                          </p:val>
                                        </p:tav>
                                      </p:tavLst>
                                    </p:anim>
                                  </p:childTnLst>
                                </p:cTn>
                              </p:par>
                            </p:childTnLst>
                          </p:cTn>
                        </p:par>
                        <p:par>
                          <p:cTn id="175" fill="hold">
                            <p:stCondLst>
                              <p:cond delay="6800"/>
                            </p:stCondLst>
                            <p:childTnLst>
                              <p:par>
                                <p:cTn id="176" presetID="23" presetClass="entr" presetSubtype="16" fill="hold" nodeType="afterEffect">
                                  <p:stCondLst>
                                    <p:cond delay="0"/>
                                  </p:stCondLst>
                                  <p:childTnLst>
                                    <p:set>
                                      <p:cBhvr>
                                        <p:cTn id="177" dur="1" fill="hold">
                                          <p:stCondLst>
                                            <p:cond delay="0"/>
                                          </p:stCondLst>
                                        </p:cTn>
                                        <p:tgtEl>
                                          <p:spTgt spid="882"/>
                                        </p:tgtEl>
                                        <p:attrNameLst>
                                          <p:attrName>style.visibility</p:attrName>
                                        </p:attrNameLst>
                                      </p:cBhvr>
                                      <p:to>
                                        <p:strVal val="visible"/>
                                      </p:to>
                                    </p:set>
                                    <p:anim calcmode="lin" valueType="num">
                                      <p:cBhvr additive="base">
                                        <p:cTn id="178" dur="200"/>
                                        <p:tgtEl>
                                          <p:spTgt spid="882"/>
                                        </p:tgtEl>
                                        <p:attrNameLst>
                                          <p:attrName>ppt_w</p:attrName>
                                        </p:attrNameLst>
                                      </p:cBhvr>
                                      <p:tavLst>
                                        <p:tav tm="0">
                                          <p:val>
                                            <p:strVal val="0"/>
                                          </p:val>
                                        </p:tav>
                                        <p:tav tm="100000">
                                          <p:val>
                                            <p:strVal val="#ppt_w"/>
                                          </p:val>
                                        </p:tav>
                                      </p:tavLst>
                                    </p:anim>
                                    <p:anim calcmode="lin" valueType="num">
                                      <p:cBhvr additive="base">
                                        <p:cTn id="179" dur="200"/>
                                        <p:tgtEl>
                                          <p:spTgt spid="882"/>
                                        </p:tgtEl>
                                        <p:attrNameLst>
                                          <p:attrName>ppt_h</p:attrName>
                                        </p:attrNameLst>
                                      </p:cBhvr>
                                      <p:tavLst>
                                        <p:tav tm="0">
                                          <p:val>
                                            <p:strVal val="0"/>
                                          </p:val>
                                        </p:tav>
                                        <p:tav tm="100000">
                                          <p:val>
                                            <p:strVal val="#ppt_h"/>
                                          </p:val>
                                        </p:tav>
                                      </p:tavLst>
                                    </p:anim>
                                  </p:childTnLst>
                                </p:cTn>
                              </p:par>
                            </p:childTnLst>
                          </p:cTn>
                        </p:par>
                        <p:par>
                          <p:cTn id="180" fill="hold">
                            <p:stCondLst>
                              <p:cond delay="7000"/>
                            </p:stCondLst>
                            <p:childTnLst>
                              <p:par>
                                <p:cTn id="181" presetID="23" presetClass="entr" presetSubtype="16" fill="hold" nodeType="afterEffect">
                                  <p:stCondLst>
                                    <p:cond delay="0"/>
                                  </p:stCondLst>
                                  <p:childTnLst>
                                    <p:set>
                                      <p:cBhvr>
                                        <p:cTn id="182" dur="1" fill="hold">
                                          <p:stCondLst>
                                            <p:cond delay="0"/>
                                          </p:stCondLst>
                                        </p:cTn>
                                        <p:tgtEl>
                                          <p:spTgt spid="879"/>
                                        </p:tgtEl>
                                        <p:attrNameLst>
                                          <p:attrName>style.visibility</p:attrName>
                                        </p:attrNameLst>
                                      </p:cBhvr>
                                      <p:to>
                                        <p:strVal val="visible"/>
                                      </p:to>
                                    </p:set>
                                    <p:anim calcmode="lin" valueType="num">
                                      <p:cBhvr additive="base">
                                        <p:cTn id="183" dur="200"/>
                                        <p:tgtEl>
                                          <p:spTgt spid="879"/>
                                        </p:tgtEl>
                                        <p:attrNameLst>
                                          <p:attrName>ppt_w</p:attrName>
                                        </p:attrNameLst>
                                      </p:cBhvr>
                                      <p:tavLst>
                                        <p:tav tm="0">
                                          <p:val>
                                            <p:strVal val="0"/>
                                          </p:val>
                                        </p:tav>
                                        <p:tav tm="100000">
                                          <p:val>
                                            <p:strVal val="#ppt_w"/>
                                          </p:val>
                                        </p:tav>
                                      </p:tavLst>
                                    </p:anim>
                                    <p:anim calcmode="lin" valueType="num">
                                      <p:cBhvr additive="base">
                                        <p:cTn id="184" dur="200"/>
                                        <p:tgtEl>
                                          <p:spTgt spid="879"/>
                                        </p:tgtEl>
                                        <p:attrNameLst>
                                          <p:attrName>ppt_h</p:attrName>
                                        </p:attrNameLst>
                                      </p:cBhvr>
                                      <p:tavLst>
                                        <p:tav tm="0">
                                          <p:val>
                                            <p:strVal val="0"/>
                                          </p:val>
                                        </p:tav>
                                        <p:tav tm="100000">
                                          <p:val>
                                            <p:strVal val="#ppt_h"/>
                                          </p:val>
                                        </p:tav>
                                      </p:tavLst>
                                    </p:anim>
                                  </p:childTnLst>
                                </p:cTn>
                              </p:par>
                            </p:childTnLst>
                          </p:cTn>
                        </p:par>
                        <p:par>
                          <p:cTn id="185" fill="hold">
                            <p:stCondLst>
                              <p:cond delay="7200"/>
                            </p:stCondLst>
                            <p:childTnLst>
                              <p:par>
                                <p:cTn id="186" presetID="23" presetClass="entr" presetSubtype="16" fill="hold" nodeType="afterEffect">
                                  <p:stCondLst>
                                    <p:cond delay="0"/>
                                  </p:stCondLst>
                                  <p:childTnLst>
                                    <p:set>
                                      <p:cBhvr>
                                        <p:cTn id="187" dur="1" fill="hold">
                                          <p:stCondLst>
                                            <p:cond delay="0"/>
                                          </p:stCondLst>
                                        </p:cTn>
                                        <p:tgtEl>
                                          <p:spTgt spid="876"/>
                                        </p:tgtEl>
                                        <p:attrNameLst>
                                          <p:attrName>style.visibility</p:attrName>
                                        </p:attrNameLst>
                                      </p:cBhvr>
                                      <p:to>
                                        <p:strVal val="visible"/>
                                      </p:to>
                                    </p:set>
                                    <p:anim calcmode="lin" valueType="num">
                                      <p:cBhvr additive="base">
                                        <p:cTn id="188" dur="200"/>
                                        <p:tgtEl>
                                          <p:spTgt spid="876"/>
                                        </p:tgtEl>
                                        <p:attrNameLst>
                                          <p:attrName>ppt_w</p:attrName>
                                        </p:attrNameLst>
                                      </p:cBhvr>
                                      <p:tavLst>
                                        <p:tav tm="0">
                                          <p:val>
                                            <p:strVal val="0"/>
                                          </p:val>
                                        </p:tav>
                                        <p:tav tm="100000">
                                          <p:val>
                                            <p:strVal val="#ppt_w"/>
                                          </p:val>
                                        </p:tav>
                                      </p:tavLst>
                                    </p:anim>
                                    <p:anim calcmode="lin" valueType="num">
                                      <p:cBhvr additive="base">
                                        <p:cTn id="189" dur="200"/>
                                        <p:tgtEl>
                                          <p:spTgt spid="87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2"/>
          <p:cNvSpPr txBox="1">
            <a:spLocks noGrp="1"/>
          </p:cNvSpPr>
          <p:nvPr>
            <p:ph type="title"/>
          </p:nvPr>
        </p:nvSpPr>
        <p:spPr>
          <a:xfrm>
            <a:off x="3351770" y="928676"/>
            <a:ext cx="5792230" cy="1714512"/>
          </a:xfrm>
          <a:prstGeom prst="rect">
            <a:avLst/>
          </a:prstGeom>
        </p:spPr>
        <p:txBody>
          <a:bodyPr spcFirstLastPara="1" wrap="square" lIns="91425" tIns="91425" rIns="91425" bIns="91425" anchor="b" anchorCtr="0">
            <a:noAutofit/>
          </a:bodyPr>
          <a:lstStyle/>
          <a:p>
            <a:pPr marL="914400" lvl="0" indent="-914400" algn="l" rtl="0">
              <a:spcBef>
                <a:spcPts val="0"/>
              </a:spcBef>
              <a:spcAft>
                <a:spcPts val="0"/>
              </a:spcAft>
            </a:pPr>
            <a:r>
              <a:rPr lang="fr-FR" sz="4000" dirty="0"/>
              <a:t>	</a:t>
            </a:r>
            <a:r>
              <a:rPr lang="fr-FR" sz="3600" dirty="0"/>
              <a:t>4.  Actualités de l’école</a:t>
            </a:r>
            <a:endParaRPr sz="3600"/>
          </a:p>
        </p:txBody>
      </p:sp>
      <p:cxnSp>
        <p:nvCxnSpPr>
          <p:cNvPr id="927" name="Google Shape;927;p32"/>
          <p:cNvCxnSpPr/>
          <p:nvPr/>
        </p:nvCxnSpPr>
        <p:spPr>
          <a:xfrm flipV="1">
            <a:off x="4286248" y="2607238"/>
            <a:ext cx="4857752" cy="35950"/>
          </a:xfrm>
          <a:prstGeom prst="straightConnector1">
            <a:avLst/>
          </a:prstGeom>
          <a:noFill/>
          <a:ln w="28575" cap="flat" cmpd="sng">
            <a:solidFill>
              <a:schemeClr val="accent4"/>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7"/>
                                        </p:tgtEl>
                                        <p:attrNameLst>
                                          <p:attrName>style.visibility</p:attrName>
                                        </p:attrNameLst>
                                      </p:cBhvr>
                                      <p:to>
                                        <p:strVal val="visible"/>
                                      </p:to>
                                    </p:set>
                                    <p:anim calcmode="lin" valueType="num">
                                      <p:cBhvr additive="base">
                                        <p:cTn id="7" dur="1000"/>
                                        <p:tgtEl>
                                          <p:spTgt spid="92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642910" y="214296"/>
            <a:ext cx="7647553" cy="577800"/>
          </a:xfrm>
        </p:spPr>
        <p:txBody>
          <a:bodyPr/>
          <a:lstStyle/>
          <a:p>
            <a:r>
              <a:rPr lang="fr-FR" dirty="0"/>
              <a:t>Point sur l’avancement du projet immobilier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2"/>
          <p:cNvSpPr txBox="1">
            <a:spLocks noGrp="1"/>
          </p:cNvSpPr>
          <p:nvPr>
            <p:ph type="title"/>
          </p:nvPr>
        </p:nvSpPr>
        <p:spPr>
          <a:xfrm>
            <a:off x="500034" y="928676"/>
            <a:ext cx="8506874" cy="1714512"/>
          </a:xfrm>
          <a:prstGeom prst="rect">
            <a:avLst/>
          </a:prstGeom>
        </p:spPr>
        <p:txBody>
          <a:bodyPr spcFirstLastPara="1" wrap="square" lIns="91425" tIns="91425" rIns="91425" bIns="91425" anchor="b" anchorCtr="0">
            <a:noAutofit/>
          </a:bodyPr>
          <a:lstStyle/>
          <a:p>
            <a:pPr marL="914400" lvl="0" indent="-914400" rtl="0">
              <a:spcBef>
                <a:spcPts val="0"/>
              </a:spcBef>
              <a:spcAft>
                <a:spcPts val="0"/>
              </a:spcAft>
            </a:pPr>
            <a:r>
              <a:rPr lang="fr-FR" sz="4000" dirty="0"/>
              <a:t>	</a:t>
            </a:r>
            <a:r>
              <a:rPr lang="fr-FR" sz="3600" dirty="0"/>
              <a:t>5.  Le projet d’établissement</a:t>
            </a:r>
            <a:endParaRPr sz="3600"/>
          </a:p>
        </p:txBody>
      </p:sp>
      <p:cxnSp>
        <p:nvCxnSpPr>
          <p:cNvPr id="927" name="Google Shape;927;p32"/>
          <p:cNvCxnSpPr/>
          <p:nvPr/>
        </p:nvCxnSpPr>
        <p:spPr>
          <a:xfrm flipV="1">
            <a:off x="3214678" y="2607238"/>
            <a:ext cx="5929322" cy="35950"/>
          </a:xfrm>
          <a:prstGeom prst="straightConnector1">
            <a:avLst/>
          </a:prstGeom>
          <a:noFill/>
          <a:ln w="28575" cap="flat" cmpd="sng">
            <a:solidFill>
              <a:schemeClr val="accent4"/>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7"/>
                                        </p:tgtEl>
                                        <p:attrNameLst>
                                          <p:attrName>style.visibility</p:attrName>
                                        </p:attrNameLst>
                                      </p:cBhvr>
                                      <p:to>
                                        <p:strVal val="visible"/>
                                      </p:to>
                                    </p:set>
                                    <p:anim calcmode="lin" valueType="num">
                                      <p:cBhvr additive="base">
                                        <p:cTn id="7" dur="1000"/>
                                        <p:tgtEl>
                                          <p:spTgt spid="92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2357422" y="214296"/>
            <a:ext cx="6147355" cy="577800"/>
          </a:xfrm>
        </p:spPr>
        <p:txBody>
          <a:bodyPr/>
          <a:lstStyle/>
          <a:p>
            <a:r>
              <a:rPr lang="fr-FR" dirty="0"/>
              <a:t>Définition du projet d’établissement</a:t>
            </a:r>
          </a:p>
        </p:txBody>
      </p:sp>
      <p:sp>
        <p:nvSpPr>
          <p:cNvPr id="6" name="ZoneTexte 5"/>
          <p:cNvSpPr txBox="1"/>
          <p:nvPr/>
        </p:nvSpPr>
        <p:spPr>
          <a:xfrm>
            <a:off x="500034" y="1000114"/>
            <a:ext cx="7715304" cy="1169551"/>
          </a:xfrm>
          <a:prstGeom prst="rect">
            <a:avLst/>
          </a:prstGeom>
          <a:noFill/>
        </p:spPr>
        <p:txBody>
          <a:bodyPr wrap="square" rtlCol="0">
            <a:spAutoFit/>
          </a:bodyPr>
          <a:lstStyle/>
          <a:p>
            <a:pPr algn="just"/>
            <a:r>
              <a:rPr lang="fr-FR" dirty="0"/>
              <a:t>Art. 124</a:t>
            </a:r>
          </a:p>
          <a:p>
            <a:pPr algn="just"/>
            <a:r>
              <a:rPr lang="fr-FR" dirty="0"/>
              <a:t>« Le projet éducatif de chaque école, inscrit dans les orientations de la tutelle et du diocèse est un cadre de référence, dont se dote la communauté éducative. Il mobilise les énergies de manière convergente, dans le respect de l’autorité ; il oriente et éclaire les décisions à prendre; il permet d’apprécier la bonne marche de l’école. »</a:t>
            </a:r>
          </a:p>
        </p:txBody>
      </p:sp>
      <p:sp>
        <p:nvSpPr>
          <p:cNvPr id="7" name="ZoneTexte 6"/>
          <p:cNvSpPr txBox="1"/>
          <p:nvPr/>
        </p:nvSpPr>
        <p:spPr>
          <a:xfrm>
            <a:off x="500034" y="2285998"/>
            <a:ext cx="7715304" cy="954107"/>
          </a:xfrm>
          <a:prstGeom prst="rect">
            <a:avLst/>
          </a:prstGeom>
          <a:noFill/>
        </p:spPr>
        <p:txBody>
          <a:bodyPr wrap="square" rtlCol="0">
            <a:spAutoFit/>
          </a:bodyPr>
          <a:lstStyle/>
          <a:p>
            <a:pPr algn="just"/>
            <a:r>
              <a:rPr lang="fr-FR" dirty="0"/>
              <a:t>Art. 128</a:t>
            </a:r>
          </a:p>
          <a:p>
            <a:pPr algn="just"/>
            <a:r>
              <a:rPr lang="fr-FR" dirty="0"/>
              <a:t>« Le projet éducatif concerne tous les membres de la communauté éducative, de telle sorte que chacun puisse jouer son rôle. Chaque acteur éducatif pourra ainsi faire sien et y inscrire son activité, « pour que les traits propres à l’école apparaissent à travers son travail personnel. »</a:t>
            </a:r>
          </a:p>
        </p:txBody>
      </p:sp>
      <p:sp>
        <p:nvSpPr>
          <p:cNvPr id="8" name="ZoneTexte 7"/>
          <p:cNvSpPr txBox="1"/>
          <p:nvPr/>
        </p:nvSpPr>
        <p:spPr>
          <a:xfrm>
            <a:off x="571472" y="3429006"/>
            <a:ext cx="7358114" cy="954107"/>
          </a:xfrm>
          <a:prstGeom prst="rect">
            <a:avLst/>
          </a:prstGeom>
          <a:noFill/>
        </p:spPr>
        <p:txBody>
          <a:bodyPr wrap="square" rtlCol="0">
            <a:spAutoFit/>
          </a:bodyPr>
          <a:lstStyle/>
          <a:p>
            <a:pPr algn="just"/>
            <a:r>
              <a:rPr lang="fr-FR" dirty="0"/>
              <a:t>Art. 132</a:t>
            </a:r>
          </a:p>
          <a:p>
            <a:pPr algn="just"/>
            <a:r>
              <a:rPr lang="fr-FR" dirty="0"/>
              <a:t>« Chaque école catholique se dote d’un projet d’établissement, sous la responsabilité du chef d’établissement. Le projet d’établissement, dont l’objet est la mise en œuvre du projet éducatif, peut comporter plusieurs volets : pédagogique, pastoral, d’internat </a:t>
            </a:r>
            <a:r>
              <a:rPr lang="fr-FR" dirty="0" err="1"/>
              <a:t>etc</a:t>
            </a:r>
            <a:r>
              <a:rPr lang="fr-FR"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43533" t="16062" r="24097" b="4749"/>
          <a:stretch>
            <a:fillRect/>
          </a:stretch>
        </p:blipFill>
        <p:spPr bwMode="auto">
          <a:xfrm>
            <a:off x="2643174" y="-66565"/>
            <a:ext cx="3786214" cy="5210065"/>
          </a:xfrm>
          <a:prstGeom prst="rect">
            <a:avLst/>
          </a:prstGeom>
          <a:noFill/>
          <a:ln w="9525">
            <a:noFill/>
            <a:miter lim="800000"/>
            <a:headEnd/>
            <a:tailEnd/>
          </a:ln>
          <a:effectLst/>
        </p:spPr>
      </p:pic>
      <p:sp>
        <p:nvSpPr>
          <p:cNvPr id="4" name="Accolade fermante 3"/>
          <p:cNvSpPr/>
          <p:nvPr/>
        </p:nvSpPr>
        <p:spPr>
          <a:xfrm>
            <a:off x="6500826" y="785800"/>
            <a:ext cx="428628" cy="1643074"/>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5" name="Rectangle 4"/>
          <p:cNvSpPr/>
          <p:nvPr/>
        </p:nvSpPr>
        <p:spPr>
          <a:xfrm>
            <a:off x="7072330" y="1071552"/>
            <a:ext cx="1928826" cy="92869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Court terme (1an, renouvelable)</a:t>
            </a:r>
          </a:p>
          <a:p>
            <a:pPr algn="ctr"/>
            <a:r>
              <a:rPr lang="fr-FR" sz="1200" i="1" dirty="0"/>
              <a:t>Objectifs évaluables, atteignables</a:t>
            </a:r>
          </a:p>
        </p:txBody>
      </p:sp>
      <p:sp>
        <p:nvSpPr>
          <p:cNvPr id="6" name="Accolade fermante 5"/>
          <p:cNvSpPr/>
          <p:nvPr/>
        </p:nvSpPr>
        <p:spPr>
          <a:xfrm>
            <a:off x="6500826" y="2571750"/>
            <a:ext cx="357190" cy="78581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7" name="Rectangle 6"/>
          <p:cNvSpPr/>
          <p:nvPr/>
        </p:nvSpPr>
        <p:spPr>
          <a:xfrm>
            <a:off x="7072330" y="2500312"/>
            <a:ext cx="1928826" cy="857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Moyen terme (3 à 5 ans)</a:t>
            </a:r>
          </a:p>
          <a:p>
            <a:pPr algn="ctr"/>
            <a:r>
              <a:rPr lang="fr-FR" sz="1200" i="1" dirty="0"/>
              <a:t>Méthodes</a:t>
            </a:r>
            <a:endParaRPr lang="fr-FR" i="1" dirty="0"/>
          </a:p>
          <a:p>
            <a:pPr algn="ctr"/>
            <a:endParaRPr lang="fr-FR" dirty="0"/>
          </a:p>
        </p:txBody>
      </p:sp>
      <p:sp>
        <p:nvSpPr>
          <p:cNvPr id="8" name="Accolade fermante 7"/>
          <p:cNvSpPr/>
          <p:nvPr/>
        </p:nvSpPr>
        <p:spPr>
          <a:xfrm>
            <a:off x="6500826" y="3429006"/>
            <a:ext cx="357190" cy="1643074"/>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9" name="Rectangle 8"/>
          <p:cNvSpPr/>
          <p:nvPr/>
        </p:nvSpPr>
        <p:spPr>
          <a:xfrm>
            <a:off x="7072330" y="3929072"/>
            <a:ext cx="1928826" cy="64294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Long terme (10 ans)</a:t>
            </a:r>
          </a:p>
          <a:p>
            <a:pPr algn="ctr"/>
            <a:r>
              <a:rPr lang="fr-FR" sz="1200" i="1" dirty="0"/>
              <a:t>Visées, idéaux, valeurs</a:t>
            </a:r>
          </a:p>
          <a:p>
            <a:pPr algn="ctr"/>
            <a:endParaRPr lang="fr-FR" dirty="0"/>
          </a:p>
        </p:txBody>
      </p:sp>
      <p:sp>
        <p:nvSpPr>
          <p:cNvPr id="10" name="Rectangle 9"/>
          <p:cNvSpPr/>
          <p:nvPr/>
        </p:nvSpPr>
        <p:spPr>
          <a:xfrm>
            <a:off x="571472" y="214296"/>
            <a:ext cx="178595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EXEMPLES</a:t>
            </a:r>
          </a:p>
        </p:txBody>
      </p:sp>
      <p:sp>
        <p:nvSpPr>
          <p:cNvPr id="11" name="Accolade ouvrante 10"/>
          <p:cNvSpPr/>
          <p:nvPr/>
        </p:nvSpPr>
        <p:spPr>
          <a:xfrm>
            <a:off x="2357422" y="3714758"/>
            <a:ext cx="142876" cy="1285884"/>
          </a:xfrm>
          <a:prstGeom prst="leftBrace">
            <a:avLst/>
          </a:prstGeom>
        </p:spPr>
        <p:style>
          <a:lnRef idx="1">
            <a:schemeClr val="accent4"/>
          </a:lnRef>
          <a:fillRef idx="0">
            <a:schemeClr val="accent4"/>
          </a:fillRef>
          <a:effectRef idx="0">
            <a:schemeClr val="accent4"/>
          </a:effectRef>
          <a:fontRef idx="minor">
            <a:schemeClr val="tx1"/>
          </a:fontRef>
        </p:style>
        <p:txBody>
          <a:bodyPr rtlCol="0" anchor="ctr"/>
          <a:lstStyle/>
          <a:p>
            <a:pPr algn="ctr"/>
            <a:endParaRPr lang="fr-FR"/>
          </a:p>
        </p:txBody>
      </p:sp>
      <p:sp>
        <p:nvSpPr>
          <p:cNvPr id="12" name="ZoneTexte 11"/>
          <p:cNvSpPr txBox="1"/>
          <p:nvPr/>
        </p:nvSpPr>
        <p:spPr>
          <a:xfrm>
            <a:off x="71406" y="3714758"/>
            <a:ext cx="2214578" cy="1015663"/>
          </a:xfrm>
          <a:prstGeom prst="rect">
            <a:avLst/>
          </a:prstGeom>
          <a:noFill/>
          <a:ln w="3175">
            <a:solidFill>
              <a:schemeClr val="accent5"/>
            </a:solidFill>
          </a:ln>
        </p:spPr>
        <p:txBody>
          <a:bodyPr wrap="square" rtlCol="0">
            <a:spAutoFit/>
          </a:bodyPr>
          <a:lstStyle/>
          <a:p>
            <a:pPr algn="just"/>
            <a:r>
              <a:rPr lang="fr-FR" sz="1200" dirty="0"/>
              <a:t>Développer un climat scolaire qui contribue à l’épanouissement de chaque membre de la communauté éducative</a:t>
            </a:r>
          </a:p>
        </p:txBody>
      </p:sp>
      <p:sp>
        <p:nvSpPr>
          <p:cNvPr id="13" name="Accolade ouvrante 12"/>
          <p:cNvSpPr/>
          <p:nvPr/>
        </p:nvSpPr>
        <p:spPr>
          <a:xfrm>
            <a:off x="2357422" y="2571750"/>
            <a:ext cx="214314" cy="857256"/>
          </a:xfrm>
          <a:prstGeom prst="lef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fr-FR" dirty="0"/>
          </a:p>
        </p:txBody>
      </p:sp>
      <p:sp>
        <p:nvSpPr>
          <p:cNvPr id="14" name="ZoneTexte 13"/>
          <p:cNvSpPr txBox="1"/>
          <p:nvPr/>
        </p:nvSpPr>
        <p:spPr>
          <a:xfrm>
            <a:off x="142844" y="2357436"/>
            <a:ext cx="2214578" cy="646331"/>
          </a:xfrm>
          <a:prstGeom prst="rect">
            <a:avLst/>
          </a:prstGeom>
          <a:noFill/>
          <a:ln w="3175">
            <a:solidFill>
              <a:schemeClr val="accent2"/>
            </a:solidFill>
          </a:ln>
        </p:spPr>
        <p:txBody>
          <a:bodyPr wrap="square" rtlCol="0">
            <a:spAutoFit/>
          </a:bodyPr>
          <a:lstStyle/>
          <a:p>
            <a:pPr algn="just"/>
            <a:r>
              <a:rPr lang="fr-FR" sz="1200" dirty="0"/>
              <a:t>Travailler les notions d’espace et de temps dans les différents cycles</a:t>
            </a:r>
          </a:p>
        </p:txBody>
      </p:sp>
      <p:sp>
        <p:nvSpPr>
          <p:cNvPr id="15" name="ZoneTexte 14"/>
          <p:cNvSpPr txBox="1"/>
          <p:nvPr/>
        </p:nvSpPr>
        <p:spPr>
          <a:xfrm>
            <a:off x="142844" y="3000378"/>
            <a:ext cx="2214578" cy="646331"/>
          </a:xfrm>
          <a:prstGeom prst="rect">
            <a:avLst/>
          </a:prstGeom>
          <a:noFill/>
          <a:ln w="3175">
            <a:solidFill>
              <a:schemeClr val="accent2"/>
            </a:solidFill>
          </a:ln>
        </p:spPr>
        <p:txBody>
          <a:bodyPr wrap="square" rtlCol="0">
            <a:spAutoFit/>
          </a:bodyPr>
          <a:lstStyle/>
          <a:p>
            <a:pPr algn="just"/>
            <a:r>
              <a:rPr lang="fr-FR" sz="1200" dirty="0"/>
              <a:t>Aménager les espaces et le temps pour favoriser le bien-être des élèves</a:t>
            </a:r>
          </a:p>
        </p:txBody>
      </p:sp>
      <p:sp>
        <p:nvSpPr>
          <p:cNvPr id="16" name="Accolade ouvrante 15"/>
          <p:cNvSpPr/>
          <p:nvPr/>
        </p:nvSpPr>
        <p:spPr>
          <a:xfrm>
            <a:off x="2357422" y="785800"/>
            <a:ext cx="214314" cy="1643074"/>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17" name="ZoneTexte 16"/>
          <p:cNvSpPr txBox="1"/>
          <p:nvPr/>
        </p:nvSpPr>
        <p:spPr>
          <a:xfrm>
            <a:off x="0" y="785800"/>
            <a:ext cx="2357422" cy="276999"/>
          </a:xfrm>
          <a:prstGeom prst="rect">
            <a:avLst/>
          </a:prstGeom>
          <a:noFill/>
          <a:ln w="3175">
            <a:solidFill>
              <a:schemeClr val="tx1"/>
            </a:solidFill>
          </a:ln>
        </p:spPr>
        <p:txBody>
          <a:bodyPr wrap="square" rtlCol="0">
            <a:spAutoFit/>
          </a:bodyPr>
          <a:lstStyle/>
          <a:p>
            <a:pPr algn="just"/>
            <a:r>
              <a:rPr lang="fr-FR" sz="1200" dirty="0"/>
              <a:t>Réaménager la cour de l’école</a:t>
            </a:r>
          </a:p>
        </p:txBody>
      </p:sp>
      <p:sp>
        <p:nvSpPr>
          <p:cNvPr id="19" name="ZoneTexte 18"/>
          <p:cNvSpPr txBox="1"/>
          <p:nvPr/>
        </p:nvSpPr>
        <p:spPr>
          <a:xfrm>
            <a:off x="0" y="1142990"/>
            <a:ext cx="2357422" cy="461665"/>
          </a:xfrm>
          <a:prstGeom prst="rect">
            <a:avLst/>
          </a:prstGeom>
          <a:noFill/>
          <a:ln w="3175">
            <a:solidFill>
              <a:schemeClr val="tx1"/>
            </a:solidFill>
          </a:ln>
        </p:spPr>
        <p:txBody>
          <a:bodyPr wrap="square" rtlCol="0">
            <a:spAutoFit/>
          </a:bodyPr>
          <a:lstStyle/>
          <a:p>
            <a:pPr algn="just"/>
            <a:r>
              <a:rPr lang="fr-FR" sz="1200" dirty="0"/>
              <a:t>Redéfinir avec les élèves le règlement de l’école</a:t>
            </a:r>
          </a:p>
        </p:txBody>
      </p:sp>
      <p:sp>
        <p:nvSpPr>
          <p:cNvPr id="20" name="ZoneTexte 19"/>
          <p:cNvSpPr txBox="1"/>
          <p:nvPr/>
        </p:nvSpPr>
        <p:spPr>
          <a:xfrm>
            <a:off x="0" y="1643056"/>
            <a:ext cx="2357422" cy="646331"/>
          </a:xfrm>
          <a:prstGeom prst="rect">
            <a:avLst/>
          </a:prstGeom>
          <a:noFill/>
          <a:ln w="3175">
            <a:solidFill>
              <a:schemeClr val="tx1"/>
            </a:solidFill>
          </a:ln>
        </p:spPr>
        <p:txBody>
          <a:bodyPr wrap="square" rtlCol="0">
            <a:spAutoFit/>
          </a:bodyPr>
          <a:lstStyle/>
          <a:p>
            <a:pPr algn="just"/>
            <a:r>
              <a:rPr lang="fr-FR" sz="1200" dirty="0"/>
              <a:t>Mettre en place un temps de vie d’école hebdomadaire pour un moment d’intériorité</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Le jeu des valeurs</a:t>
            </a:r>
          </a:p>
        </p:txBody>
      </p:sp>
      <p:sp>
        <p:nvSpPr>
          <p:cNvPr id="3" name="ZoneTexte 2"/>
          <p:cNvSpPr txBox="1"/>
          <p:nvPr/>
        </p:nvSpPr>
        <p:spPr>
          <a:xfrm>
            <a:off x="285720" y="1071552"/>
            <a:ext cx="8215370" cy="3647152"/>
          </a:xfrm>
          <a:prstGeom prst="rect">
            <a:avLst/>
          </a:prstGeom>
          <a:noFill/>
        </p:spPr>
        <p:txBody>
          <a:bodyPr wrap="square" rtlCol="0">
            <a:spAutoFit/>
          </a:bodyPr>
          <a:lstStyle/>
          <a:p>
            <a:pPr>
              <a:lnSpc>
                <a:spcPct val="150000"/>
              </a:lnSpc>
            </a:pPr>
            <a:r>
              <a:rPr lang="fr-FR" b="1" dirty="0"/>
              <a:t>Matériel</a:t>
            </a:r>
            <a:r>
              <a:rPr lang="fr-FR" dirty="0"/>
              <a:t> :</a:t>
            </a:r>
          </a:p>
          <a:p>
            <a:pPr>
              <a:lnSpc>
                <a:spcPct val="150000"/>
              </a:lnSpc>
              <a:buFont typeface="Wingdings" pitchFamily="2" charset="2"/>
              <a:buChar char="§"/>
            </a:pPr>
            <a:r>
              <a:rPr lang="fr-FR" dirty="0"/>
              <a:t> Un jeu de cartes des valeurs par groupe</a:t>
            </a:r>
          </a:p>
          <a:p>
            <a:pPr>
              <a:lnSpc>
                <a:spcPct val="150000"/>
              </a:lnSpc>
              <a:buFont typeface="Wingdings" pitchFamily="2" charset="2"/>
              <a:buChar char="§"/>
            </a:pPr>
            <a:r>
              <a:rPr lang="fr-FR" dirty="0"/>
              <a:t> Une feuille de prise de notes par personne</a:t>
            </a:r>
          </a:p>
          <a:p>
            <a:pPr>
              <a:lnSpc>
                <a:spcPct val="150000"/>
              </a:lnSpc>
            </a:pPr>
            <a:endParaRPr lang="fr-FR" dirty="0"/>
          </a:p>
          <a:p>
            <a:pPr>
              <a:lnSpc>
                <a:spcPct val="150000"/>
              </a:lnSpc>
            </a:pPr>
            <a:r>
              <a:rPr lang="fr-FR" b="1" dirty="0"/>
              <a:t>Déroulement</a:t>
            </a:r>
            <a:r>
              <a:rPr lang="fr-FR" dirty="0"/>
              <a:t> :</a:t>
            </a:r>
          </a:p>
          <a:p>
            <a:pPr>
              <a:lnSpc>
                <a:spcPct val="150000"/>
              </a:lnSpc>
              <a:buFontTx/>
              <a:buChar char="-"/>
            </a:pPr>
            <a:r>
              <a:rPr lang="fr-FR" dirty="0"/>
              <a:t>Chacun choisi 10 valeurs qui lui sont chères qu’il note individuellement sur sa feuille</a:t>
            </a:r>
          </a:p>
          <a:p>
            <a:pPr>
              <a:lnSpc>
                <a:spcPct val="150000"/>
              </a:lnSpc>
              <a:buFontTx/>
              <a:buChar char="-"/>
            </a:pPr>
            <a:r>
              <a:rPr lang="fr-FR" dirty="0"/>
              <a:t> En retenir 7 et les prioriser de 1 à 7 (selon l’ordre d’importance pour vous)</a:t>
            </a:r>
          </a:p>
          <a:p>
            <a:pPr>
              <a:lnSpc>
                <a:spcPct val="150000"/>
              </a:lnSpc>
              <a:buFontTx/>
              <a:buChar char="-"/>
            </a:pPr>
            <a:r>
              <a:rPr lang="fr-FR" dirty="0"/>
              <a:t>Constituer des groupes de 3 ou 4 personnes (essayer de mixer les groupes) : classer les cartes en fonction du nombre de fois où elles sont été choisies. Identifier 4 ou 5 valeurs communes </a:t>
            </a:r>
          </a:p>
          <a:p>
            <a:pPr>
              <a:lnSpc>
                <a:spcPct val="150000"/>
              </a:lnSpc>
              <a:buFontTx/>
              <a:buChar char="-"/>
            </a:pPr>
            <a:r>
              <a:rPr lang="fr-FR" dirty="0"/>
              <a:t> Chaque groupe priorise les valeurs de 1 à 5</a:t>
            </a:r>
          </a:p>
          <a:p>
            <a:pPr>
              <a:lnSpc>
                <a:spcPct val="150000"/>
              </a:lnSpc>
              <a:buFontTx/>
              <a:buChar char="-"/>
            </a:pPr>
            <a:r>
              <a:rPr lang="fr-FR" dirty="0"/>
              <a:t>Mise en commun des valeurs de chaque groupe : identifier 5 valeurs pour tous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p:txBody>
          <a:bodyPr/>
          <a:lstStyle/>
          <a:p>
            <a:r>
              <a:rPr lang="fr-FR" dirty="0"/>
              <a:t>Valeurs retenus</a:t>
            </a:r>
          </a:p>
        </p:txBody>
      </p:sp>
      <p:graphicFrame>
        <p:nvGraphicFramePr>
          <p:cNvPr id="10" name="Tableau 9"/>
          <p:cNvGraphicFramePr>
            <a:graphicFrameLocks noGrp="1"/>
          </p:cNvGraphicFramePr>
          <p:nvPr/>
        </p:nvGraphicFramePr>
        <p:xfrm>
          <a:off x="4286248" y="1857370"/>
          <a:ext cx="3976694" cy="1981200"/>
        </p:xfrm>
        <a:graphic>
          <a:graphicData uri="http://schemas.openxmlformats.org/drawingml/2006/table">
            <a:tbl>
              <a:tblPr firstRow="1" bandRow="1">
                <a:tableStyleId>{E269D01E-BC32-4049-B463-5C60D7B0CCD2}</a:tableStyleId>
              </a:tblPr>
              <a:tblGrid>
                <a:gridCol w="3976694">
                  <a:extLst>
                    <a:ext uri="{9D8B030D-6E8A-4147-A177-3AD203B41FA5}">
                      <a16:colId xmlns:a16="http://schemas.microsoft.com/office/drawing/2014/main" val="20000"/>
                    </a:ext>
                  </a:extLst>
                </a:gridCol>
              </a:tblGrid>
              <a:tr h="316977">
                <a:tc>
                  <a:txBody>
                    <a:bodyPr/>
                    <a:lstStyle/>
                    <a:p>
                      <a:r>
                        <a:rPr lang="fr-FR" sz="2000" b="1" dirty="0"/>
                        <a:t>1)</a:t>
                      </a:r>
                    </a:p>
                  </a:txBody>
                  <a:tcPr/>
                </a:tc>
                <a:extLst>
                  <a:ext uri="{0D108BD9-81ED-4DB2-BD59-A6C34878D82A}">
                    <a16:rowId xmlns:a16="http://schemas.microsoft.com/office/drawing/2014/main" val="10000"/>
                  </a:ext>
                </a:extLst>
              </a:tr>
              <a:tr h="385655">
                <a:tc>
                  <a:txBody>
                    <a:bodyPr/>
                    <a:lstStyle/>
                    <a:p>
                      <a:r>
                        <a:rPr lang="fr-FR" sz="2000" b="1" dirty="0"/>
                        <a:t>2)</a:t>
                      </a:r>
                    </a:p>
                  </a:txBody>
                  <a:tcPr/>
                </a:tc>
                <a:extLst>
                  <a:ext uri="{0D108BD9-81ED-4DB2-BD59-A6C34878D82A}">
                    <a16:rowId xmlns:a16="http://schemas.microsoft.com/office/drawing/2014/main" val="10001"/>
                  </a:ext>
                </a:extLst>
              </a:tr>
              <a:tr h="385655">
                <a:tc>
                  <a:txBody>
                    <a:bodyPr/>
                    <a:lstStyle/>
                    <a:p>
                      <a:r>
                        <a:rPr lang="fr-FR" sz="2000" b="1" dirty="0"/>
                        <a:t>3)</a:t>
                      </a:r>
                    </a:p>
                  </a:txBody>
                  <a:tcPr/>
                </a:tc>
                <a:extLst>
                  <a:ext uri="{0D108BD9-81ED-4DB2-BD59-A6C34878D82A}">
                    <a16:rowId xmlns:a16="http://schemas.microsoft.com/office/drawing/2014/main" val="10002"/>
                  </a:ext>
                </a:extLst>
              </a:tr>
              <a:tr h="385655">
                <a:tc>
                  <a:txBody>
                    <a:bodyPr/>
                    <a:lstStyle/>
                    <a:p>
                      <a:r>
                        <a:rPr lang="fr-FR" sz="2000" b="1" dirty="0"/>
                        <a:t>4)</a:t>
                      </a:r>
                    </a:p>
                  </a:txBody>
                  <a:tcPr/>
                </a:tc>
                <a:extLst>
                  <a:ext uri="{0D108BD9-81ED-4DB2-BD59-A6C34878D82A}">
                    <a16:rowId xmlns:a16="http://schemas.microsoft.com/office/drawing/2014/main" val="10003"/>
                  </a:ext>
                </a:extLst>
              </a:tr>
              <a:tr h="385655">
                <a:tc>
                  <a:txBody>
                    <a:bodyPr/>
                    <a:lstStyle/>
                    <a:p>
                      <a:r>
                        <a:rPr lang="fr-FR" sz="2000" b="1" dirty="0"/>
                        <a:t>5)</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2"/>
        <p:cNvGrpSpPr/>
        <p:nvPr/>
      </p:nvGrpSpPr>
      <p:grpSpPr>
        <a:xfrm>
          <a:off x="0" y="0"/>
          <a:ext cx="0" cy="0"/>
          <a:chOff x="0" y="0"/>
          <a:chExt cx="0" cy="0"/>
        </a:xfrm>
      </p:grpSpPr>
      <p:sp>
        <p:nvSpPr>
          <p:cNvPr id="893" name="Google Shape;893;p28"/>
          <p:cNvSpPr txBox="1">
            <a:spLocks noGrp="1"/>
          </p:cNvSpPr>
          <p:nvPr>
            <p:ph type="ctrTitle" idx="7"/>
          </p:nvPr>
        </p:nvSpPr>
        <p:spPr>
          <a:xfrm>
            <a:off x="4214810" y="3714758"/>
            <a:ext cx="42753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t>Le projet d’établissement</a:t>
            </a:r>
            <a:endParaRPr sz="2800"/>
          </a:p>
        </p:txBody>
      </p:sp>
      <p:sp>
        <p:nvSpPr>
          <p:cNvPr id="894" name="Google Shape;894;p28"/>
          <p:cNvSpPr txBox="1">
            <a:spLocks noGrp="1"/>
          </p:cNvSpPr>
          <p:nvPr>
            <p:ph type="ctrTitle"/>
          </p:nvPr>
        </p:nvSpPr>
        <p:spPr>
          <a:xfrm>
            <a:off x="4143372" y="1357304"/>
            <a:ext cx="4631417"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t>Accueil et émargement</a:t>
            </a:r>
            <a:endParaRPr sz="2800"/>
          </a:p>
        </p:txBody>
      </p:sp>
      <p:sp>
        <p:nvSpPr>
          <p:cNvPr id="895" name="Google Shape;895;p28"/>
          <p:cNvSpPr txBox="1">
            <a:spLocks noGrp="1"/>
          </p:cNvSpPr>
          <p:nvPr>
            <p:ph type="title" idx="2"/>
          </p:nvPr>
        </p:nvSpPr>
        <p:spPr>
          <a:xfrm>
            <a:off x="2357422" y="1357304"/>
            <a:ext cx="1460700" cy="577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01</a:t>
            </a:r>
            <a:endParaRPr/>
          </a:p>
        </p:txBody>
      </p:sp>
      <p:sp>
        <p:nvSpPr>
          <p:cNvPr id="896" name="Google Shape;896;p28"/>
          <p:cNvSpPr txBox="1">
            <a:spLocks noGrp="1"/>
          </p:cNvSpPr>
          <p:nvPr>
            <p:ph type="ctrTitle" idx="3"/>
          </p:nvPr>
        </p:nvSpPr>
        <p:spPr>
          <a:xfrm>
            <a:off x="4143372" y="1928808"/>
            <a:ext cx="4702855"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t>Le conseil d’établissment, c’est quoi ?</a:t>
            </a:r>
            <a:endParaRPr sz="2800"/>
          </a:p>
        </p:txBody>
      </p:sp>
      <p:sp>
        <p:nvSpPr>
          <p:cNvPr id="897" name="Google Shape;897;p28"/>
          <p:cNvSpPr txBox="1">
            <a:spLocks noGrp="1"/>
          </p:cNvSpPr>
          <p:nvPr>
            <p:ph type="title" idx="4"/>
          </p:nvPr>
        </p:nvSpPr>
        <p:spPr>
          <a:xfrm>
            <a:off x="2285984" y="1928808"/>
            <a:ext cx="1460700" cy="577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02</a:t>
            </a:r>
            <a:endParaRPr/>
          </a:p>
        </p:txBody>
      </p:sp>
      <p:sp>
        <p:nvSpPr>
          <p:cNvPr id="898" name="Google Shape;898;p28"/>
          <p:cNvSpPr txBox="1">
            <a:spLocks noGrp="1"/>
          </p:cNvSpPr>
          <p:nvPr>
            <p:ph type="ctrTitle" idx="5"/>
          </p:nvPr>
        </p:nvSpPr>
        <p:spPr>
          <a:xfrm>
            <a:off x="4143372" y="2643188"/>
            <a:ext cx="4774293"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fr-FR" sz="2800" dirty="0"/>
              <a:t>Modalités de fonctionnement</a:t>
            </a:r>
            <a:endParaRPr sz="2800"/>
          </a:p>
        </p:txBody>
      </p:sp>
      <p:sp>
        <p:nvSpPr>
          <p:cNvPr id="899" name="Google Shape;899;p28"/>
          <p:cNvSpPr txBox="1">
            <a:spLocks noGrp="1"/>
          </p:cNvSpPr>
          <p:nvPr>
            <p:ph type="title" idx="6"/>
          </p:nvPr>
        </p:nvSpPr>
        <p:spPr>
          <a:xfrm>
            <a:off x="2285984" y="2571750"/>
            <a:ext cx="1460700" cy="577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03</a:t>
            </a:r>
            <a:endParaRPr/>
          </a:p>
        </p:txBody>
      </p:sp>
      <p:sp>
        <p:nvSpPr>
          <p:cNvPr id="900" name="Google Shape;900;p28"/>
          <p:cNvSpPr txBox="1">
            <a:spLocks noGrp="1"/>
          </p:cNvSpPr>
          <p:nvPr>
            <p:ph type="title" idx="8"/>
          </p:nvPr>
        </p:nvSpPr>
        <p:spPr>
          <a:xfrm>
            <a:off x="2357422" y="3143254"/>
            <a:ext cx="1460700" cy="577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04</a:t>
            </a:r>
            <a:endParaRPr/>
          </a:p>
        </p:txBody>
      </p:sp>
      <p:sp>
        <p:nvSpPr>
          <p:cNvPr id="901" name="Google Shape;901;p28"/>
          <p:cNvSpPr txBox="1">
            <a:spLocks noGrp="1"/>
          </p:cNvSpPr>
          <p:nvPr>
            <p:ph type="ctrTitle" idx="9"/>
          </p:nvPr>
        </p:nvSpPr>
        <p:spPr>
          <a:xfrm>
            <a:off x="4143372" y="785800"/>
            <a:ext cx="38886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Déroulement</a:t>
            </a:r>
            <a:endParaRPr/>
          </a:p>
        </p:txBody>
      </p:sp>
      <p:cxnSp>
        <p:nvCxnSpPr>
          <p:cNvPr id="902" name="Google Shape;902;p28"/>
          <p:cNvCxnSpPr/>
          <p:nvPr/>
        </p:nvCxnSpPr>
        <p:spPr>
          <a:xfrm>
            <a:off x="3986825" y="-16500"/>
            <a:ext cx="0" cy="4488600"/>
          </a:xfrm>
          <a:prstGeom prst="straightConnector1">
            <a:avLst/>
          </a:prstGeom>
          <a:noFill/>
          <a:ln w="28575" cap="flat" cmpd="sng">
            <a:solidFill>
              <a:schemeClr val="accent4"/>
            </a:solidFill>
            <a:prstDash val="solid"/>
            <a:round/>
            <a:headEnd type="none" w="med" len="med"/>
            <a:tailEnd type="none" w="med" len="med"/>
          </a:ln>
        </p:spPr>
      </p:cxnSp>
      <p:sp>
        <p:nvSpPr>
          <p:cNvPr id="12" name="Google Shape;900;p28"/>
          <p:cNvSpPr txBox="1">
            <a:spLocks/>
          </p:cNvSpPr>
          <p:nvPr/>
        </p:nvSpPr>
        <p:spPr>
          <a:xfrm>
            <a:off x="2357422" y="3714758"/>
            <a:ext cx="1460700" cy="577800"/>
          </a:xfrm>
          <a:prstGeom prst="rect">
            <a:avLst/>
          </a:prstGeom>
          <a:noFill/>
          <a:ln>
            <a:noFill/>
          </a:ln>
        </p:spPr>
        <p:txBody>
          <a:bodyPr spcFirstLastPara="1" wrap="square" lIns="91425" tIns="91425" rIns="91425" bIns="91425" anchor="ctr" anchorCtr="0">
            <a:noAutofit/>
          </a:bodyPr>
          <a:lstStyle/>
          <a:p>
            <a:pPr marL="0" marR="0" lvl="0" indent="0" algn="r" defTabSz="914400" rtl="0" eaLnBrk="1" fontAlgn="auto" latinLnBrk="0" hangingPunct="1">
              <a:lnSpc>
                <a:spcPct val="80000"/>
              </a:lnSpc>
              <a:spcBef>
                <a:spcPts val="0"/>
              </a:spcBef>
              <a:spcAft>
                <a:spcPts val="0"/>
              </a:spcAft>
              <a:buClr>
                <a:schemeClr val="dk1"/>
              </a:buClr>
              <a:buSzPts val="3600"/>
              <a:buFont typeface="Barlow Condensed SemiBold"/>
              <a:buNone/>
              <a:tabLst/>
              <a:defRPr/>
            </a:pPr>
            <a:r>
              <a:rPr kumimoji="0" lang="en" sz="3600" b="0" i="0" u="none" strike="noStrike" kern="0" cap="none" spc="0" normalizeH="0" baseline="0" noProof="0" dirty="0">
                <a:ln>
                  <a:noFill/>
                </a:ln>
                <a:solidFill>
                  <a:schemeClr val="dk1"/>
                </a:solidFill>
                <a:effectLst/>
                <a:uLnTx/>
                <a:uFillTx/>
                <a:latin typeface="Barlow Condensed SemiBold"/>
                <a:ea typeface="Barlow Condensed SemiBold"/>
                <a:cs typeface="Barlow Condensed SemiBold"/>
                <a:sym typeface="Barlow Condensed SemiBold"/>
              </a:rPr>
              <a:t>05</a:t>
            </a:r>
          </a:p>
        </p:txBody>
      </p:sp>
      <p:sp>
        <p:nvSpPr>
          <p:cNvPr id="13" name="Google Shape;893;p28"/>
          <p:cNvSpPr txBox="1">
            <a:spLocks/>
          </p:cNvSpPr>
          <p:nvPr/>
        </p:nvSpPr>
        <p:spPr>
          <a:xfrm>
            <a:off x="4214810" y="3143254"/>
            <a:ext cx="4275300" cy="5778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80000"/>
              </a:lnSpc>
              <a:spcBef>
                <a:spcPts val="0"/>
              </a:spcBef>
              <a:spcAft>
                <a:spcPts val="0"/>
              </a:spcAft>
              <a:buClr>
                <a:schemeClr val="dk1"/>
              </a:buClr>
              <a:buSzPts val="3600"/>
              <a:buFont typeface="Barlow Condensed"/>
              <a:buNone/>
              <a:tabLst/>
              <a:defRPr/>
            </a:pPr>
            <a:r>
              <a:rPr kumimoji="0" lang="fr-FR" sz="2800" b="0" i="0" u="none" strike="noStrike" kern="0" cap="none" spc="0" normalizeH="0" baseline="0" noProof="0" dirty="0">
                <a:ln>
                  <a:noFill/>
                </a:ln>
                <a:solidFill>
                  <a:schemeClr val="dk1"/>
                </a:solidFill>
                <a:effectLst/>
                <a:uLnTx/>
                <a:uFillTx/>
                <a:latin typeface="Barlow Condensed"/>
                <a:ea typeface="Barlow Condensed"/>
                <a:cs typeface="Barlow Condensed"/>
                <a:sym typeface="Barlow Condensed"/>
              </a:rPr>
              <a:t>Actualités de l’école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902"/>
                                        </p:tgtEl>
                                        <p:attrNameLst>
                                          <p:attrName>style.visibility</p:attrName>
                                        </p:attrNameLst>
                                      </p:cBhvr>
                                      <p:to>
                                        <p:strVal val="visible"/>
                                      </p:to>
                                    </p:set>
                                    <p:anim calcmode="lin" valueType="num">
                                      <p:cBhvr additive="base">
                                        <p:cTn id="7" dur="1000"/>
                                        <p:tgtEl>
                                          <p:spTgt spid="90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2"/>
          <p:cNvSpPr txBox="1">
            <a:spLocks noGrp="1"/>
          </p:cNvSpPr>
          <p:nvPr>
            <p:ph type="title"/>
          </p:nvPr>
        </p:nvSpPr>
        <p:spPr>
          <a:xfrm>
            <a:off x="5572132" y="2000246"/>
            <a:ext cx="3291900" cy="572700"/>
          </a:xfrm>
          <a:prstGeom prst="rect">
            <a:avLst/>
          </a:prstGeom>
        </p:spPr>
        <p:txBody>
          <a:bodyPr spcFirstLastPara="1" wrap="square" lIns="91425" tIns="91425" rIns="91425" bIns="91425" anchor="b" anchorCtr="0">
            <a:noAutofit/>
          </a:bodyPr>
          <a:lstStyle/>
          <a:p>
            <a:pPr marL="914400" lvl="0" indent="-914400" algn="r" rtl="0">
              <a:spcBef>
                <a:spcPts val="0"/>
              </a:spcBef>
              <a:spcAft>
                <a:spcPts val="0"/>
              </a:spcAft>
              <a:buFont typeface="+mj-lt"/>
              <a:buAutoNum type="arabicPeriod"/>
            </a:pPr>
            <a:r>
              <a:rPr lang="fr-FR" dirty="0"/>
              <a:t>Accueil</a:t>
            </a:r>
            <a:endParaRPr/>
          </a:p>
        </p:txBody>
      </p:sp>
      <p:cxnSp>
        <p:nvCxnSpPr>
          <p:cNvPr id="927" name="Google Shape;927;p32"/>
          <p:cNvCxnSpPr/>
          <p:nvPr/>
        </p:nvCxnSpPr>
        <p:spPr>
          <a:xfrm>
            <a:off x="5123700" y="2607238"/>
            <a:ext cx="4020300" cy="0"/>
          </a:xfrm>
          <a:prstGeom prst="straightConnector1">
            <a:avLst/>
          </a:prstGeom>
          <a:noFill/>
          <a:ln w="28575" cap="flat" cmpd="sng">
            <a:solidFill>
              <a:schemeClr val="accent4"/>
            </a:solidFill>
            <a:prstDash val="solid"/>
            <a:round/>
            <a:headEnd type="none" w="med" len="med"/>
            <a:tailEnd type="none" w="med" len="med"/>
          </a:ln>
        </p:spPr>
      </p:cxnSp>
      <p:sp>
        <p:nvSpPr>
          <p:cNvPr id="7" name="Ellipse 6"/>
          <p:cNvSpPr/>
          <p:nvPr/>
        </p:nvSpPr>
        <p:spPr>
          <a:xfrm>
            <a:off x="1714480" y="2143122"/>
            <a:ext cx="1500198" cy="71438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a:solidFill>
                  <a:schemeClr val="tx1"/>
                </a:solidFill>
              </a:rPr>
              <a:t>Quels membres?</a:t>
            </a:r>
          </a:p>
        </p:txBody>
      </p:sp>
      <p:sp>
        <p:nvSpPr>
          <p:cNvPr id="8" name="Ellipse 7"/>
          <p:cNvSpPr/>
          <p:nvPr/>
        </p:nvSpPr>
        <p:spPr>
          <a:xfrm>
            <a:off x="142844" y="1142990"/>
            <a:ext cx="1643074"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u="sng" dirty="0">
                <a:solidFill>
                  <a:schemeClr val="tx1"/>
                </a:solidFill>
              </a:rPr>
              <a:t>OGEC</a:t>
            </a:r>
            <a:r>
              <a:rPr lang="fr-FR" dirty="0">
                <a:solidFill>
                  <a:schemeClr val="tx1"/>
                </a:solidFill>
              </a:rPr>
              <a:t> :</a:t>
            </a:r>
          </a:p>
          <a:p>
            <a:pPr algn="ctr"/>
            <a:r>
              <a:rPr lang="fr-FR" dirty="0">
                <a:solidFill>
                  <a:schemeClr val="tx1"/>
                </a:solidFill>
              </a:rPr>
              <a:t>Sabrina</a:t>
            </a:r>
          </a:p>
          <a:p>
            <a:pPr algn="ctr"/>
            <a:r>
              <a:rPr lang="fr-FR" dirty="0">
                <a:solidFill>
                  <a:schemeClr val="tx1"/>
                </a:solidFill>
              </a:rPr>
              <a:t>Kathleen</a:t>
            </a:r>
          </a:p>
          <a:p>
            <a:pPr algn="ctr"/>
            <a:endParaRPr lang="fr-FR" dirty="0"/>
          </a:p>
        </p:txBody>
      </p:sp>
      <p:sp>
        <p:nvSpPr>
          <p:cNvPr id="9" name="Ellipse 8"/>
          <p:cNvSpPr/>
          <p:nvPr/>
        </p:nvSpPr>
        <p:spPr>
          <a:xfrm>
            <a:off x="2357422" y="428610"/>
            <a:ext cx="1785950" cy="1143008"/>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u="sng" dirty="0">
                <a:solidFill>
                  <a:schemeClr val="tx1"/>
                </a:solidFill>
              </a:rPr>
              <a:t>APEL</a:t>
            </a:r>
            <a:r>
              <a:rPr lang="fr-FR" dirty="0">
                <a:solidFill>
                  <a:schemeClr val="tx1"/>
                </a:solidFill>
              </a:rPr>
              <a:t> :</a:t>
            </a:r>
          </a:p>
          <a:p>
            <a:pPr algn="ctr"/>
            <a:r>
              <a:rPr lang="fr-FR" dirty="0">
                <a:solidFill>
                  <a:schemeClr val="tx1"/>
                </a:solidFill>
              </a:rPr>
              <a:t>Mario</a:t>
            </a:r>
          </a:p>
          <a:p>
            <a:pPr algn="ctr"/>
            <a:r>
              <a:rPr lang="fr-FR" dirty="0">
                <a:solidFill>
                  <a:schemeClr val="tx1"/>
                </a:solidFill>
              </a:rPr>
              <a:t>Alexandre</a:t>
            </a:r>
          </a:p>
          <a:p>
            <a:pPr algn="ctr"/>
            <a:r>
              <a:rPr lang="fr-FR" dirty="0" err="1">
                <a:solidFill>
                  <a:schemeClr val="tx1"/>
                </a:solidFill>
              </a:rPr>
              <a:t>Prescillia</a:t>
            </a:r>
            <a:endParaRPr lang="fr-FR" dirty="0">
              <a:solidFill>
                <a:schemeClr val="tx1"/>
              </a:solidFill>
            </a:endParaRPr>
          </a:p>
          <a:p>
            <a:pPr algn="ctr"/>
            <a:endParaRPr lang="fr-FR" dirty="0"/>
          </a:p>
        </p:txBody>
      </p:sp>
      <p:sp>
        <p:nvSpPr>
          <p:cNvPr id="10" name="Ellipse 9"/>
          <p:cNvSpPr/>
          <p:nvPr/>
        </p:nvSpPr>
        <p:spPr>
          <a:xfrm>
            <a:off x="142844" y="2928940"/>
            <a:ext cx="1857388" cy="121444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r-FR" u="sng" dirty="0">
                <a:solidFill>
                  <a:schemeClr val="tx1"/>
                </a:solidFill>
              </a:rPr>
              <a:t>Parents</a:t>
            </a:r>
            <a:r>
              <a:rPr lang="fr-FR" dirty="0">
                <a:solidFill>
                  <a:schemeClr val="tx1"/>
                </a:solidFill>
              </a:rPr>
              <a:t>:</a:t>
            </a:r>
          </a:p>
          <a:p>
            <a:pPr algn="ctr"/>
            <a:r>
              <a:rPr lang="fr-FR" dirty="0" err="1">
                <a:solidFill>
                  <a:schemeClr val="tx1"/>
                </a:solidFill>
              </a:rPr>
              <a:t>Tifany</a:t>
            </a:r>
            <a:r>
              <a:rPr lang="fr-FR" dirty="0">
                <a:solidFill>
                  <a:schemeClr val="tx1"/>
                </a:solidFill>
              </a:rPr>
              <a:t> (CM1/GS)</a:t>
            </a:r>
          </a:p>
          <a:p>
            <a:pPr algn="ctr"/>
            <a:r>
              <a:rPr lang="fr-FR" dirty="0">
                <a:solidFill>
                  <a:schemeClr val="tx1"/>
                </a:solidFill>
              </a:rPr>
              <a:t>Pauline (CE2)</a:t>
            </a:r>
          </a:p>
          <a:p>
            <a:pPr algn="ctr"/>
            <a:endParaRPr lang="fr-FR" dirty="0"/>
          </a:p>
        </p:txBody>
      </p:sp>
      <p:sp>
        <p:nvSpPr>
          <p:cNvPr id="11" name="Ellipse 10"/>
          <p:cNvSpPr/>
          <p:nvPr/>
        </p:nvSpPr>
        <p:spPr>
          <a:xfrm>
            <a:off x="2000232" y="3929072"/>
            <a:ext cx="1643074" cy="100013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u="sng" dirty="0"/>
              <a:t>Personnels OGEC</a:t>
            </a:r>
            <a:r>
              <a:rPr lang="fr-FR" dirty="0"/>
              <a:t>:</a:t>
            </a:r>
          </a:p>
          <a:p>
            <a:pPr algn="ctr"/>
            <a:r>
              <a:rPr lang="fr-FR" dirty="0"/>
              <a:t>Camille</a:t>
            </a:r>
          </a:p>
        </p:txBody>
      </p:sp>
      <p:sp>
        <p:nvSpPr>
          <p:cNvPr id="12" name="Ellipse 11"/>
          <p:cNvSpPr/>
          <p:nvPr/>
        </p:nvSpPr>
        <p:spPr>
          <a:xfrm>
            <a:off x="3357554" y="2714626"/>
            <a:ext cx="1928826"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u="sng" dirty="0">
                <a:solidFill>
                  <a:schemeClr val="tx1"/>
                </a:solidFill>
              </a:rPr>
              <a:t>Enseignantes</a:t>
            </a:r>
            <a:r>
              <a:rPr lang="fr-FR" dirty="0">
                <a:solidFill>
                  <a:schemeClr val="tx1"/>
                </a:solidFill>
              </a:rPr>
              <a:t> :</a:t>
            </a:r>
          </a:p>
          <a:p>
            <a:pPr algn="ctr"/>
            <a:r>
              <a:rPr lang="fr-FR" dirty="0">
                <a:solidFill>
                  <a:schemeClr val="tx1"/>
                </a:solidFill>
              </a:rPr>
              <a:t>Isabelle</a:t>
            </a:r>
          </a:p>
          <a:p>
            <a:pPr algn="ctr"/>
            <a:r>
              <a:rPr lang="fr-FR" dirty="0" err="1">
                <a:solidFill>
                  <a:schemeClr val="tx1"/>
                </a:solidFill>
              </a:rPr>
              <a:t>Yveline</a:t>
            </a:r>
            <a:endParaRPr lang="fr-FR" dirty="0">
              <a:solidFill>
                <a:schemeClr val="tx1"/>
              </a:solidFill>
            </a:endParaRPr>
          </a:p>
          <a:p>
            <a:pPr algn="ctr"/>
            <a:r>
              <a:rPr lang="fr-FR" dirty="0">
                <a:solidFill>
                  <a:schemeClr val="tx1"/>
                </a:solidFill>
              </a:rPr>
              <a:t>Pauline</a:t>
            </a:r>
          </a:p>
        </p:txBody>
      </p:sp>
      <p:cxnSp>
        <p:nvCxnSpPr>
          <p:cNvPr id="14" name="Connecteur droit avec flèche 13"/>
          <p:cNvCxnSpPr/>
          <p:nvPr/>
        </p:nvCxnSpPr>
        <p:spPr>
          <a:xfrm rot="5400000" flipH="1" flipV="1">
            <a:off x="2607455" y="1750213"/>
            <a:ext cx="642942" cy="285752"/>
          </a:xfrm>
          <a:prstGeom prst="straightConnector1">
            <a:avLst/>
          </a:prstGeom>
          <a:ln>
            <a:solidFill>
              <a:srgbClr val="7030A0"/>
            </a:solidFill>
            <a:tailEnd type="arrow"/>
          </a:ln>
        </p:spPr>
        <p:style>
          <a:lnRef idx="1">
            <a:schemeClr val="accent2"/>
          </a:lnRef>
          <a:fillRef idx="0">
            <a:schemeClr val="accent2"/>
          </a:fillRef>
          <a:effectRef idx="0">
            <a:schemeClr val="accent2"/>
          </a:effectRef>
          <a:fontRef idx="minor">
            <a:schemeClr val="tx1"/>
          </a:fontRef>
        </p:style>
      </p:cxnSp>
      <p:cxnSp>
        <p:nvCxnSpPr>
          <p:cNvPr id="19" name="Connecteur droit avec flèche 18"/>
          <p:cNvCxnSpPr>
            <a:stCxn id="7" idx="1"/>
          </p:cNvCxnSpPr>
          <p:nvPr/>
        </p:nvCxnSpPr>
        <p:spPr>
          <a:xfrm rot="16200000" flipV="1">
            <a:off x="1629145" y="1942705"/>
            <a:ext cx="390370" cy="219699"/>
          </a:xfrm>
          <a:prstGeom prst="straightConnector1">
            <a:avLst/>
          </a:prstGeom>
          <a:ln>
            <a:solidFill>
              <a:srgbClr val="7030A0"/>
            </a:solidFill>
            <a:tailEnd type="arrow"/>
          </a:ln>
        </p:spPr>
        <p:style>
          <a:lnRef idx="1">
            <a:schemeClr val="accent4"/>
          </a:lnRef>
          <a:fillRef idx="0">
            <a:schemeClr val="accent4"/>
          </a:fillRef>
          <a:effectRef idx="0">
            <a:schemeClr val="accent4"/>
          </a:effectRef>
          <a:fontRef idx="minor">
            <a:schemeClr val="tx1"/>
          </a:fontRef>
        </p:style>
      </p:cxnSp>
      <p:cxnSp>
        <p:nvCxnSpPr>
          <p:cNvPr id="23" name="Connecteur droit avec flèche 22"/>
          <p:cNvCxnSpPr>
            <a:endCxn id="12" idx="1"/>
          </p:cNvCxnSpPr>
          <p:nvPr/>
        </p:nvCxnSpPr>
        <p:spPr>
          <a:xfrm>
            <a:off x="3143240" y="2643188"/>
            <a:ext cx="496784" cy="228366"/>
          </a:xfrm>
          <a:prstGeom prst="straightConnector1">
            <a:avLst/>
          </a:prstGeom>
          <a:ln>
            <a:solidFill>
              <a:srgbClr val="7030A0"/>
            </a:solidFill>
            <a:tailEnd type="arrow"/>
          </a:ln>
        </p:spPr>
        <p:style>
          <a:lnRef idx="1">
            <a:schemeClr val="accent2"/>
          </a:lnRef>
          <a:fillRef idx="0">
            <a:schemeClr val="accent2"/>
          </a:fillRef>
          <a:effectRef idx="0">
            <a:schemeClr val="accent2"/>
          </a:effectRef>
          <a:fontRef idx="minor">
            <a:schemeClr val="tx1"/>
          </a:fontRef>
        </p:style>
      </p:cxnSp>
      <p:cxnSp>
        <p:nvCxnSpPr>
          <p:cNvPr id="26" name="Connecteur droit avec flèche 25"/>
          <p:cNvCxnSpPr>
            <a:endCxn id="11" idx="0"/>
          </p:cNvCxnSpPr>
          <p:nvPr/>
        </p:nvCxnSpPr>
        <p:spPr>
          <a:xfrm rot="16200000" flipH="1">
            <a:off x="2196686" y="3303989"/>
            <a:ext cx="1071570" cy="178595"/>
          </a:xfrm>
          <a:prstGeom prst="straightConnector1">
            <a:avLst/>
          </a:prstGeom>
          <a:ln>
            <a:solidFill>
              <a:srgbClr val="7030A0"/>
            </a:solidFill>
            <a:tailEnd type="arrow"/>
          </a:ln>
        </p:spPr>
        <p:style>
          <a:lnRef idx="1">
            <a:schemeClr val="accent2"/>
          </a:lnRef>
          <a:fillRef idx="0">
            <a:schemeClr val="accent2"/>
          </a:fillRef>
          <a:effectRef idx="0">
            <a:schemeClr val="accent2"/>
          </a:effectRef>
          <a:fontRef idx="minor">
            <a:schemeClr val="tx1"/>
          </a:fontRef>
        </p:style>
      </p:cxnSp>
      <p:cxnSp>
        <p:nvCxnSpPr>
          <p:cNvPr id="29" name="Connecteur droit avec flèche 28"/>
          <p:cNvCxnSpPr/>
          <p:nvPr/>
        </p:nvCxnSpPr>
        <p:spPr>
          <a:xfrm rot="10800000" flipV="1">
            <a:off x="1285852" y="2643188"/>
            <a:ext cx="428628" cy="285752"/>
          </a:xfrm>
          <a:prstGeom prst="straightConnector1">
            <a:avLst/>
          </a:prstGeom>
          <a:ln>
            <a:solidFill>
              <a:srgbClr val="7030A0"/>
            </a:solidFill>
            <a:tailEnd type="arrow"/>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7"/>
                                        </p:tgtEl>
                                        <p:attrNameLst>
                                          <p:attrName>style.visibility</p:attrName>
                                        </p:attrNameLst>
                                      </p:cBhvr>
                                      <p:to>
                                        <p:strVal val="visible"/>
                                      </p:to>
                                    </p:set>
                                    <p:anim calcmode="lin" valueType="num">
                                      <p:cBhvr additive="base">
                                        <p:cTn id="7" dur="1000"/>
                                        <p:tgtEl>
                                          <p:spTgt spid="92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2"/>
          <p:cNvSpPr txBox="1">
            <a:spLocks noGrp="1"/>
          </p:cNvSpPr>
          <p:nvPr>
            <p:ph type="title"/>
          </p:nvPr>
        </p:nvSpPr>
        <p:spPr>
          <a:xfrm>
            <a:off x="4071934" y="928676"/>
            <a:ext cx="4934974" cy="1714512"/>
          </a:xfrm>
          <a:prstGeom prst="rect">
            <a:avLst/>
          </a:prstGeom>
        </p:spPr>
        <p:txBody>
          <a:bodyPr spcFirstLastPara="1" wrap="square" lIns="91425" tIns="91425" rIns="91425" bIns="91425" anchor="b" anchorCtr="0">
            <a:noAutofit/>
          </a:bodyPr>
          <a:lstStyle/>
          <a:p>
            <a:pPr marL="914400" lvl="0" indent="-914400" algn="l" rtl="0">
              <a:spcBef>
                <a:spcPts val="0"/>
              </a:spcBef>
              <a:spcAft>
                <a:spcPts val="0"/>
              </a:spcAft>
            </a:pPr>
            <a:r>
              <a:rPr lang="fr-FR" sz="4000" dirty="0"/>
              <a:t>	2.  Le conseil d’établissement, c’est quoi ? </a:t>
            </a:r>
            <a:endParaRPr sz="4000"/>
          </a:p>
        </p:txBody>
      </p:sp>
      <p:cxnSp>
        <p:nvCxnSpPr>
          <p:cNvPr id="927" name="Google Shape;927;p32"/>
          <p:cNvCxnSpPr/>
          <p:nvPr/>
        </p:nvCxnSpPr>
        <p:spPr>
          <a:xfrm>
            <a:off x="5123700" y="2607238"/>
            <a:ext cx="4020300" cy="0"/>
          </a:xfrm>
          <a:prstGeom prst="straightConnector1">
            <a:avLst/>
          </a:prstGeom>
          <a:noFill/>
          <a:ln w="28575" cap="flat" cmpd="sng">
            <a:solidFill>
              <a:schemeClr val="accent4"/>
            </a:solidFill>
            <a:prstDash val="solid"/>
            <a:round/>
            <a:headEnd type="none" w="med" len="med"/>
            <a:tailEnd type="none" w="med" len="med"/>
          </a:ln>
        </p:spPr>
      </p:cxnSp>
      <p:sp>
        <p:nvSpPr>
          <p:cNvPr id="15" name="ZoneTexte 14"/>
          <p:cNvSpPr txBox="1"/>
          <p:nvPr/>
        </p:nvSpPr>
        <p:spPr>
          <a:xfrm>
            <a:off x="857224" y="1214428"/>
            <a:ext cx="2786082" cy="523220"/>
          </a:xfrm>
          <a:prstGeom prst="rect">
            <a:avLst/>
          </a:prstGeom>
          <a:noFill/>
        </p:spPr>
        <p:txBody>
          <a:bodyPr wrap="square" rtlCol="0">
            <a:spAutoFit/>
          </a:bodyPr>
          <a:lstStyle/>
          <a:p>
            <a:pPr algn="ctr"/>
            <a:r>
              <a:rPr lang="fr-FR" dirty="0"/>
              <a:t>Qu’est ce qu’est, pour vous, un conseil d’établissement ?</a:t>
            </a:r>
          </a:p>
        </p:txBody>
      </p:sp>
      <p:sp>
        <p:nvSpPr>
          <p:cNvPr id="17" name="ZoneTexte 16"/>
          <p:cNvSpPr txBox="1"/>
          <p:nvPr/>
        </p:nvSpPr>
        <p:spPr>
          <a:xfrm>
            <a:off x="571472" y="1785932"/>
            <a:ext cx="3143272" cy="2031325"/>
          </a:xfrm>
          <a:prstGeom prst="rect">
            <a:avLst/>
          </a:prstGeom>
          <a:noFill/>
        </p:spPr>
        <p:txBody>
          <a:bodyPr wrap="square" rtlCol="0">
            <a:spAutoFit/>
          </a:bodyPr>
          <a:lstStyle/>
          <a:p>
            <a:r>
              <a:rPr lang="fr-FR" u="sng" dirty="0"/>
              <a:t>Vos idées</a:t>
            </a:r>
            <a:r>
              <a:rPr lang="fr-FR" dirty="0"/>
              <a:t> :</a:t>
            </a:r>
          </a:p>
          <a:p>
            <a:pPr>
              <a:buFont typeface="Arial" pitchFamily="34" charset="0"/>
              <a:buChar char="•"/>
            </a:pPr>
            <a:r>
              <a:rPr lang="fr-FR" dirty="0"/>
              <a:t> </a:t>
            </a:r>
          </a:p>
          <a:p>
            <a:pPr>
              <a:buFont typeface="Arial" pitchFamily="34" charset="0"/>
              <a:buChar char="•"/>
            </a:pPr>
            <a:endParaRPr lang="fr-FR" dirty="0"/>
          </a:p>
          <a:p>
            <a:pPr>
              <a:buFont typeface="Arial" pitchFamily="34" charset="0"/>
              <a:buChar char="•"/>
            </a:pPr>
            <a:r>
              <a:rPr lang="fr-FR" dirty="0"/>
              <a:t> </a:t>
            </a:r>
          </a:p>
          <a:p>
            <a:pPr>
              <a:buFont typeface="Arial" pitchFamily="34" charset="0"/>
              <a:buChar char="•"/>
            </a:pPr>
            <a:endParaRPr lang="fr-FR" dirty="0"/>
          </a:p>
          <a:p>
            <a:pPr>
              <a:buFont typeface="Arial" pitchFamily="34" charset="0"/>
              <a:buChar char="•"/>
            </a:pPr>
            <a:r>
              <a:rPr lang="fr-FR" dirty="0"/>
              <a:t> </a:t>
            </a:r>
          </a:p>
          <a:p>
            <a:pPr>
              <a:buFont typeface="Arial" pitchFamily="34" charset="0"/>
              <a:buChar char="•"/>
            </a:pPr>
            <a:endParaRPr lang="fr-FR" dirty="0"/>
          </a:p>
          <a:p>
            <a:pPr>
              <a:buFont typeface="Arial" pitchFamily="34" charset="0"/>
              <a:buChar char="•"/>
            </a:pPr>
            <a:r>
              <a:rPr lang="fr-FR" dirty="0"/>
              <a:t> </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7"/>
                                        </p:tgtEl>
                                        <p:attrNameLst>
                                          <p:attrName>style.visibility</p:attrName>
                                        </p:attrNameLst>
                                      </p:cBhvr>
                                      <p:to>
                                        <p:strVal val="visible"/>
                                      </p:to>
                                    </p:set>
                                    <p:anim calcmode="lin" valueType="num">
                                      <p:cBhvr additive="base">
                                        <p:cTn id="7" dur="1000"/>
                                        <p:tgtEl>
                                          <p:spTgt spid="92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3"/>
        <p:cNvGrpSpPr/>
        <p:nvPr/>
      </p:nvGrpSpPr>
      <p:grpSpPr>
        <a:xfrm>
          <a:off x="0" y="0"/>
          <a:ext cx="0" cy="0"/>
          <a:chOff x="0" y="0"/>
          <a:chExt cx="0" cy="0"/>
        </a:xfrm>
      </p:grpSpPr>
      <p:sp>
        <p:nvSpPr>
          <p:cNvPr id="30" name="Titre 29"/>
          <p:cNvSpPr>
            <a:spLocks noGrp="1"/>
          </p:cNvSpPr>
          <p:nvPr>
            <p:ph type="ctrTitle"/>
          </p:nvPr>
        </p:nvSpPr>
        <p:spPr>
          <a:xfrm>
            <a:off x="1857356" y="142858"/>
            <a:ext cx="6075917" cy="577800"/>
          </a:xfrm>
        </p:spPr>
        <p:txBody>
          <a:bodyPr/>
          <a:lstStyle/>
          <a:p>
            <a:r>
              <a:rPr lang="fr-FR" dirty="0"/>
              <a:t>Le conseil d’établissement, c’est…</a:t>
            </a:r>
          </a:p>
        </p:txBody>
      </p:sp>
      <p:sp>
        <p:nvSpPr>
          <p:cNvPr id="31" name="Rectangle 30"/>
          <p:cNvSpPr/>
          <p:nvPr/>
        </p:nvSpPr>
        <p:spPr>
          <a:xfrm>
            <a:off x="571472" y="857238"/>
            <a:ext cx="7858180" cy="584775"/>
          </a:xfrm>
          <a:prstGeom prst="rect">
            <a:avLst/>
          </a:prstGeom>
        </p:spPr>
        <p:txBody>
          <a:bodyPr wrap="square">
            <a:spAutoFit/>
          </a:bodyPr>
          <a:lstStyle/>
          <a:p>
            <a:r>
              <a:rPr lang="fr-FR" sz="1600" dirty="0"/>
              <a:t>…la réunion des personnes représentatives des différents groupes composant la communauté éducative sous la présidence du chef d’établissement.</a:t>
            </a:r>
          </a:p>
        </p:txBody>
      </p:sp>
      <p:sp>
        <p:nvSpPr>
          <p:cNvPr id="33" name="ZoneTexte 32">
            <a:extLst>
              <a:ext uri="{FF2B5EF4-FFF2-40B4-BE49-F238E27FC236}">
                <a16:creationId xmlns:a16="http://schemas.microsoft.com/office/drawing/2014/main" id="{111C1680-260A-4C67-B3D2-F303C6E91880}"/>
              </a:ext>
            </a:extLst>
          </p:cNvPr>
          <p:cNvSpPr txBox="1"/>
          <p:nvPr/>
        </p:nvSpPr>
        <p:spPr>
          <a:xfrm>
            <a:off x="1428728" y="4286262"/>
            <a:ext cx="7611533" cy="646331"/>
          </a:xfrm>
          <a:prstGeom prst="rect">
            <a:avLst/>
          </a:prstGeom>
          <a:noFill/>
        </p:spPr>
        <p:txBody>
          <a:bodyPr wrap="square" rtlCol="0">
            <a:spAutoFit/>
          </a:bodyPr>
          <a:lstStyle/>
          <a:p>
            <a:r>
              <a:rPr lang="fr-FR" b="1" dirty="0"/>
              <a:t>Texte de référence </a:t>
            </a:r>
            <a:r>
              <a:rPr lang="fr-FR" dirty="0"/>
              <a:t>: statut de l’Enseignement Catholique, publié le 1</a:t>
            </a:r>
            <a:r>
              <a:rPr lang="fr-FR" baseline="30000" dirty="0"/>
              <a:t>er</a:t>
            </a:r>
            <a:r>
              <a:rPr lang="fr-FR" dirty="0"/>
              <a:t> juin 2013 (mis à jour le 7 novembre 2018)  </a:t>
            </a:r>
          </a:p>
        </p:txBody>
      </p:sp>
      <p:sp>
        <p:nvSpPr>
          <p:cNvPr id="34" name="Rectangle 33"/>
          <p:cNvSpPr/>
          <p:nvPr/>
        </p:nvSpPr>
        <p:spPr>
          <a:xfrm>
            <a:off x="3286116" y="2357436"/>
            <a:ext cx="207170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Arial Black" pitchFamily="34" charset="0"/>
              </a:rPr>
              <a:t>Le conseil d’établissement</a:t>
            </a:r>
          </a:p>
        </p:txBody>
      </p:sp>
      <p:sp>
        <p:nvSpPr>
          <p:cNvPr id="35" name="Ellipse 34"/>
          <p:cNvSpPr/>
          <p:nvPr/>
        </p:nvSpPr>
        <p:spPr>
          <a:xfrm>
            <a:off x="1285852" y="1500180"/>
            <a:ext cx="171451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r-FR" dirty="0">
                <a:solidFill>
                  <a:schemeClr val="tx1"/>
                </a:solidFill>
              </a:rPr>
              <a:t>Instance consultative</a:t>
            </a:r>
          </a:p>
        </p:txBody>
      </p:sp>
      <p:sp>
        <p:nvSpPr>
          <p:cNvPr id="36" name="Ellipse 35"/>
          <p:cNvSpPr/>
          <p:nvPr/>
        </p:nvSpPr>
        <p:spPr>
          <a:xfrm>
            <a:off x="71406" y="2786064"/>
            <a:ext cx="3071834" cy="12858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Questions relatives à la vie </a:t>
            </a:r>
            <a:r>
              <a:rPr lang="fr-FR" b="1" dirty="0">
                <a:solidFill>
                  <a:schemeClr val="tx1"/>
                </a:solidFill>
              </a:rPr>
              <a:t>éducative</a:t>
            </a:r>
            <a:r>
              <a:rPr lang="fr-FR" dirty="0">
                <a:solidFill>
                  <a:schemeClr val="tx1"/>
                </a:solidFill>
              </a:rPr>
              <a:t>, </a:t>
            </a:r>
            <a:r>
              <a:rPr lang="fr-FR" b="1" dirty="0">
                <a:solidFill>
                  <a:schemeClr val="tx1"/>
                </a:solidFill>
              </a:rPr>
              <a:t>pédagogique</a:t>
            </a:r>
            <a:r>
              <a:rPr lang="fr-FR" dirty="0">
                <a:solidFill>
                  <a:schemeClr val="tx1"/>
                </a:solidFill>
              </a:rPr>
              <a:t>, </a:t>
            </a:r>
            <a:r>
              <a:rPr lang="fr-FR" b="1" dirty="0">
                <a:solidFill>
                  <a:schemeClr val="tx1"/>
                </a:solidFill>
              </a:rPr>
              <a:t>pastorale</a:t>
            </a:r>
            <a:r>
              <a:rPr lang="fr-FR" dirty="0">
                <a:solidFill>
                  <a:schemeClr val="tx1"/>
                </a:solidFill>
              </a:rPr>
              <a:t> et </a:t>
            </a:r>
            <a:r>
              <a:rPr lang="fr-FR" b="1" dirty="0">
                <a:solidFill>
                  <a:schemeClr val="tx1"/>
                </a:solidFill>
              </a:rPr>
              <a:t>matérielle</a:t>
            </a:r>
            <a:r>
              <a:rPr lang="fr-FR" dirty="0">
                <a:solidFill>
                  <a:schemeClr val="tx1"/>
                </a:solidFill>
              </a:rPr>
              <a:t> de l’établissement</a:t>
            </a:r>
          </a:p>
        </p:txBody>
      </p:sp>
      <p:sp>
        <p:nvSpPr>
          <p:cNvPr id="37" name="Ellipse 36"/>
          <p:cNvSpPr/>
          <p:nvPr/>
        </p:nvSpPr>
        <p:spPr>
          <a:xfrm>
            <a:off x="5429256" y="1643056"/>
            <a:ext cx="3500462"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Lieu de </a:t>
            </a:r>
            <a:r>
              <a:rPr lang="fr-FR" b="1" dirty="0">
                <a:solidFill>
                  <a:schemeClr val="tx1"/>
                </a:solidFill>
              </a:rPr>
              <a:t>dialogue</a:t>
            </a:r>
            <a:r>
              <a:rPr lang="fr-FR" dirty="0"/>
              <a:t>, </a:t>
            </a:r>
            <a:r>
              <a:rPr lang="fr-FR" dirty="0">
                <a:solidFill>
                  <a:schemeClr val="tx1"/>
                </a:solidFill>
              </a:rPr>
              <a:t>de </a:t>
            </a:r>
            <a:r>
              <a:rPr lang="fr-FR" b="1" dirty="0">
                <a:solidFill>
                  <a:schemeClr val="tx1"/>
                </a:solidFill>
              </a:rPr>
              <a:t>rencontre</a:t>
            </a:r>
            <a:r>
              <a:rPr lang="fr-FR" dirty="0">
                <a:solidFill>
                  <a:schemeClr val="tx1"/>
                </a:solidFill>
              </a:rPr>
              <a:t>, de </a:t>
            </a:r>
            <a:r>
              <a:rPr lang="fr-FR" b="1" dirty="0">
                <a:solidFill>
                  <a:schemeClr val="tx1"/>
                </a:solidFill>
              </a:rPr>
              <a:t>concertation</a:t>
            </a:r>
            <a:r>
              <a:rPr lang="fr-FR" dirty="0">
                <a:solidFill>
                  <a:schemeClr val="tx1"/>
                </a:solidFill>
              </a:rPr>
              <a:t> entre tous les membres de la communauté éducative</a:t>
            </a:r>
          </a:p>
        </p:txBody>
      </p:sp>
      <p:sp>
        <p:nvSpPr>
          <p:cNvPr id="38" name="Ellipse 37"/>
          <p:cNvSpPr/>
          <p:nvPr/>
        </p:nvSpPr>
        <p:spPr>
          <a:xfrm>
            <a:off x="5357818" y="3214692"/>
            <a:ext cx="3071834"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Aide à la prise de décision de la Cheffe d’établissement</a:t>
            </a:r>
          </a:p>
        </p:txBody>
      </p:sp>
      <p:cxnSp>
        <p:nvCxnSpPr>
          <p:cNvPr id="40" name="Connecteur droit avec flèche 39"/>
          <p:cNvCxnSpPr>
            <a:endCxn id="35" idx="5"/>
          </p:cNvCxnSpPr>
          <p:nvPr/>
        </p:nvCxnSpPr>
        <p:spPr>
          <a:xfrm rot="10800000">
            <a:off x="2749280" y="2231894"/>
            <a:ext cx="536837" cy="33985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41" name="Connecteur droit avec flèche 40"/>
          <p:cNvCxnSpPr/>
          <p:nvPr/>
        </p:nvCxnSpPr>
        <p:spPr>
          <a:xfrm rot="10800000" flipV="1">
            <a:off x="3071802" y="3054482"/>
            <a:ext cx="179648" cy="16021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43" name="Connecteur droit avec flèche 42"/>
          <p:cNvCxnSpPr/>
          <p:nvPr/>
        </p:nvCxnSpPr>
        <p:spPr>
          <a:xfrm>
            <a:off x="4929192" y="3071816"/>
            <a:ext cx="500064" cy="42862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47" name="Connecteur droit avec flèche 46"/>
          <p:cNvCxnSpPr>
            <a:endCxn id="37" idx="2"/>
          </p:cNvCxnSpPr>
          <p:nvPr/>
        </p:nvCxnSpPr>
        <p:spPr>
          <a:xfrm flipV="1">
            <a:off x="4071936" y="2107403"/>
            <a:ext cx="1357320" cy="250033"/>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3"/>
        <p:cNvGrpSpPr/>
        <p:nvPr/>
      </p:nvGrpSpPr>
      <p:grpSpPr>
        <a:xfrm>
          <a:off x="0" y="0"/>
          <a:ext cx="0" cy="0"/>
          <a:chOff x="0" y="0"/>
          <a:chExt cx="0" cy="0"/>
        </a:xfrm>
      </p:grpSpPr>
      <p:sp>
        <p:nvSpPr>
          <p:cNvPr id="30" name="Titre 29"/>
          <p:cNvSpPr>
            <a:spLocks noGrp="1"/>
          </p:cNvSpPr>
          <p:nvPr>
            <p:ph type="ctrTitle"/>
          </p:nvPr>
        </p:nvSpPr>
        <p:spPr>
          <a:xfrm>
            <a:off x="1857356" y="142858"/>
            <a:ext cx="6075917" cy="577800"/>
          </a:xfrm>
        </p:spPr>
        <p:txBody>
          <a:bodyPr/>
          <a:lstStyle/>
          <a:p>
            <a:r>
              <a:rPr lang="fr-FR" dirty="0"/>
              <a:t>Le conseil d’établissement (2)</a:t>
            </a:r>
          </a:p>
        </p:txBody>
      </p:sp>
      <p:sp>
        <p:nvSpPr>
          <p:cNvPr id="6" name="Rectangle 5"/>
          <p:cNvSpPr/>
          <p:nvPr/>
        </p:nvSpPr>
        <p:spPr>
          <a:xfrm>
            <a:off x="714348" y="714362"/>
            <a:ext cx="7929618" cy="4115166"/>
          </a:xfrm>
          <a:prstGeom prst="rect">
            <a:avLst/>
          </a:prstGeom>
        </p:spPr>
        <p:txBody>
          <a:bodyPr wrap="square">
            <a:spAutoFit/>
          </a:bodyPr>
          <a:lstStyle/>
          <a:p>
            <a:pPr>
              <a:lnSpc>
                <a:spcPct val="150000"/>
              </a:lnSpc>
            </a:pPr>
            <a:r>
              <a:rPr lang="fr-FR" sz="1600" dirty="0">
                <a:latin typeface="Calibri" panose="020F0502020204030204" pitchFamily="34" charset="0"/>
              </a:rPr>
              <a:t>Il contribue à la détermination des </a:t>
            </a:r>
            <a:r>
              <a:rPr lang="fr-FR" sz="1600" b="1" dirty="0">
                <a:latin typeface="Calibri" panose="020F0502020204030204" pitchFamily="34" charset="0"/>
              </a:rPr>
              <a:t>grandes orientations pour l’école</a:t>
            </a:r>
            <a:r>
              <a:rPr lang="fr-FR" sz="1600" dirty="0">
                <a:latin typeface="Calibri" panose="020F0502020204030204" pitchFamily="34" charset="0"/>
              </a:rPr>
              <a:t>.</a:t>
            </a:r>
            <a:br>
              <a:rPr lang="fr-FR" sz="1600" dirty="0">
                <a:latin typeface="Calibri" panose="020F0502020204030204" pitchFamily="34" charset="0"/>
              </a:rPr>
            </a:br>
            <a:r>
              <a:rPr lang="fr-FR" sz="1600" dirty="0">
                <a:latin typeface="Calibri" panose="020F0502020204030204" pitchFamily="34" charset="0"/>
              </a:rPr>
              <a:t>Ses orientations ont des impacts directs sur la vie quotidienne des élèves.</a:t>
            </a:r>
            <a:br>
              <a:rPr lang="fr-FR" sz="1600" dirty="0">
                <a:latin typeface="Calibri" panose="020F0502020204030204" pitchFamily="34" charset="0"/>
              </a:rPr>
            </a:br>
            <a:r>
              <a:rPr lang="fr-FR" sz="1600" dirty="0">
                <a:latin typeface="Calibri" panose="020F0502020204030204" pitchFamily="34" charset="0"/>
              </a:rPr>
              <a:t>Il permet d’avoir le </a:t>
            </a:r>
            <a:r>
              <a:rPr lang="fr-FR" sz="1600" b="1" dirty="0">
                <a:latin typeface="Calibri" panose="020F0502020204030204" pitchFamily="34" charset="0"/>
              </a:rPr>
              <a:t>regard de l’ensemble de la communauté éducative</a:t>
            </a:r>
            <a:r>
              <a:rPr lang="fr-FR" sz="1600" dirty="0">
                <a:latin typeface="Calibri" panose="020F0502020204030204" pitchFamily="34" charset="0"/>
              </a:rPr>
              <a:t>.</a:t>
            </a:r>
          </a:p>
          <a:p>
            <a:pPr>
              <a:lnSpc>
                <a:spcPct val="150000"/>
              </a:lnSpc>
            </a:pPr>
            <a:r>
              <a:rPr lang="fr-FR" sz="1600" dirty="0">
                <a:latin typeface="Calibri" panose="020F0502020204030204" pitchFamily="34" charset="0"/>
              </a:rPr>
              <a:t>Il aide à la pise de décision du Chef d’établissement sur tous le sujets qui concernent la vie de l’établissement :</a:t>
            </a:r>
          </a:p>
          <a:p>
            <a:pPr>
              <a:lnSpc>
                <a:spcPct val="150000"/>
              </a:lnSpc>
              <a:buFontTx/>
              <a:buChar char="-"/>
            </a:pPr>
            <a:r>
              <a:rPr lang="fr-FR" sz="1600" dirty="0">
                <a:latin typeface="Calibri" panose="020F0502020204030204" pitchFamily="34" charset="0"/>
              </a:rPr>
              <a:t>élaboration du projet d’établissement</a:t>
            </a:r>
          </a:p>
          <a:p>
            <a:pPr>
              <a:lnSpc>
                <a:spcPct val="150000"/>
              </a:lnSpc>
              <a:buFontTx/>
              <a:buChar char="-"/>
            </a:pPr>
            <a:r>
              <a:rPr lang="fr-FR" sz="1600" dirty="0">
                <a:latin typeface="Calibri" panose="020F0502020204030204" pitchFamily="34" charset="0"/>
              </a:rPr>
              <a:t>règlement intérieur</a:t>
            </a:r>
          </a:p>
          <a:p>
            <a:pPr>
              <a:lnSpc>
                <a:spcPct val="150000"/>
              </a:lnSpc>
              <a:buFontTx/>
              <a:buChar char="-"/>
            </a:pPr>
            <a:r>
              <a:rPr lang="fr-FR" sz="1600" dirty="0">
                <a:latin typeface="Calibri" panose="020F0502020204030204" pitchFamily="34" charset="0"/>
              </a:rPr>
              <a:t>Horaires</a:t>
            </a:r>
          </a:p>
          <a:p>
            <a:pPr>
              <a:lnSpc>
                <a:spcPct val="150000"/>
              </a:lnSpc>
              <a:buFontTx/>
              <a:buChar char="-"/>
            </a:pPr>
            <a:r>
              <a:rPr lang="fr-FR" sz="1600" dirty="0">
                <a:latin typeface="Calibri" panose="020F0502020204030204" pitchFamily="34" charset="0"/>
              </a:rPr>
              <a:t>les projets d’investissements (projet immobilier)</a:t>
            </a:r>
          </a:p>
          <a:p>
            <a:pPr>
              <a:lnSpc>
                <a:spcPct val="150000"/>
              </a:lnSpc>
              <a:buFontTx/>
              <a:buChar char="-"/>
            </a:pPr>
            <a:r>
              <a:rPr lang="fr-FR" sz="1600" dirty="0">
                <a:latin typeface="Calibri" panose="020F0502020204030204" pitchFamily="34" charset="0"/>
              </a:rPr>
              <a:t>la proposition de la foi et l’animation pastorale</a:t>
            </a:r>
          </a:p>
          <a:p>
            <a:pPr>
              <a:lnSpc>
                <a:spcPct val="150000"/>
              </a:lnSpc>
              <a:buFontTx/>
              <a:buChar char="-"/>
            </a:pPr>
            <a:r>
              <a:rPr lang="fr-FR" sz="1600" dirty="0">
                <a:latin typeface="Calibri" panose="020F0502020204030204" pitchFamily="34" charset="0"/>
              </a:rPr>
              <a:t>périscolaire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Sa composition</a:t>
            </a:r>
          </a:p>
        </p:txBody>
      </p:sp>
      <p:sp>
        <p:nvSpPr>
          <p:cNvPr id="4" name="ZoneTexte 3">
            <a:extLst>
              <a:ext uri="{FF2B5EF4-FFF2-40B4-BE49-F238E27FC236}">
                <a16:creationId xmlns:a16="http://schemas.microsoft.com/office/drawing/2014/main" id="{95F72574-2667-4279-A445-13C78D53FC66}"/>
              </a:ext>
            </a:extLst>
          </p:cNvPr>
          <p:cNvSpPr txBox="1"/>
          <p:nvPr/>
        </p:nvSpPr>
        <p:spPr>
          <a:xfrm>
            <a:off x="428596" y="1071552"/>
            <a:ext cx="8263466" cy="4678204"/>
          </a:xfrm>
          <a:prstGeom prst="rect">
            <a:avLst/>
          </a:prstGeom>
          <a:noFill/>
        </p:spPr>
        <p:txBody>
          <a:bodyPr wrap="square" rtlCol="0">
            <a:spAutoFit/>
          </a:bodyPr>
          <a:lstStyle/>
          <a:p>
            <a:r>
              <a:rPr lang="fr-FR" sz="1800" b="0" i="0" u="none" strike="noStrike" baseline="0" dirty="0">
                <a:solidFill>
                  <a:srgbClr val="000000"/>
                </a:solidFill>
                <a:latin typeface="Calibri" panose="020F0502020204030204" pitchFamily="34" charset="0"/>
              </a:rPr>
              <a:t>Sa composition doit être adaptée à la taille de l'établissement, en veillant à ce que toutes les composantes de la communauté éducative y soient représentées : </a:t>
            </a:r>
          </a:p>
          <a:p>
            <a:endParaRPr lang="fr-FR" sz="1800" b="0" i="0" u="none" strike="noStrike" baseline="0" dirty="0">
              <a:solidFill>
                <a:srgbClr val="000000"/>
              </a:solidFill>
              <a:latin typeface="Calibri" panose="020F0502020204030204" pitchFamily="34" charset="0"/>
            </a:endParaRPr>
          </a:p>
          <a:p>
            <a:r>
              <a:rPr lang="fr-FR" dirty="0">
                <a:solidFill>
                  <a:srgbClr val="000000"/>
                </a:solidFill>
                <a:latin typeface="Calibri" panose="020F0502020204030204" pitchFamily="34" charset="0"/>
              </a:rPr>
              <a:t>- </a:t>
            </a:r>
            <a:r>
              <a:rPr lang="fr-FR" sz="1600" dirty="0">
                <a:solidFill>
                  <a:srgbClr val="000000"/>
                </a:solidFill>
                <a:latin typeface="Calibri" panose="020F0502020204030204" pitchFamily="34" charset="0"/>
              </a:rPr>
              <a:t>C</a:t>
            </a:r>
            <a:r>
              <a:rPr lang="fr-FR" sz="1600" b="0" i="0" u="none" strike="noStrike" baseline="0" dirty="0">
                <a:solidFill>
                  <a:srgbClr val="000000"/>
                </a:solidFill>
                <a:latin typeface="Calibri" panose="020F0502020204030204" pitchFamily="34" charset="0"/>
              </a:rPr>
              <a:t>hef d'établissement qui le préside,</a:t>
            </a:r>
          </a:p>
          <a:p>
            <a:r>
              <a:rPr lang="fr-FR" sz="1200" dirty="0">
                <a:solidFill>
                  <a:srgbClr val="000000"/>
                </a:solidFill>
                <a:latin typeface="Calibri" panose="020F0502020204030204" pitchFamily="34" charset="0"/>
              </a:rPr>
              <a:t>- </a:t>
            </a:r>
            <a:r>
              <a:rPr lang="fr-FR" sz="1600" dirty="0">
                <a:latin typeface="Calibri" panose="020F0502020204030204" pitchFamily="34" charset="0"/>
              </a:rPr>
              <a:t>R</a:t>
            </a:r>
            <a:r>
              <a:rPr lang="fr-FR" sz="1600" b="0" i="0" u="none" strike="noStrike" baseline="0" dirty="0">
                <a:solidFill>
                  <a:srgbClr val="000000"/>
                </a:solidFill>
                <a:latin typeface="Calibri" panose="020F0502020204030204" pitchFamily="34" charset="0"/>
              </a:rPr>
              <a:t>eprésentant de la tutelle (diocésaine ou congréganiste), membre de droit,</a:t>
            </a:r>
          </a:p>
          <a:p>
            <a:pPr>
              <a:buFontTx/>
              <a:buChar char="-"/>
            </a:pPr>
            <a:r>
              <a:rPr lang="fr-FR" sz="1600" dirty="0">
                <a:latin typeface="Calibri" panose="020F0502020204030204" pitchFamily="34" charset="0"/>
              </a:rPr>
              <a:t>L</a:t>
            </a:r>
            <a:r>
              <a:rPr lang="fr-FR" sz="1600" dirty="0">
                <a:solidFill>
                  <a:srgbClr val="000000"/>
                </a:solidFill>
                <a:latin typeface="Calibri" panose="020F0502020204030204" pitchFamily="34" charset="0"/>
              </a:rPr>
              <a:t>es représentants de tous les membres de la communauté éducative</a:t>
            </a:r>
            <a:r>
              <a:rPr lang="fr-FR" sz="1600" dirty="0">
                <a:latin typeface="Calibri" panose="020F0502020204030204" pitchFamily="34" charset="0"/>
              </a:rPr>
              <a:t> :</a:t>
            </a:r>
          </a:p>
          <a:p>
            <a:endParaRPr lang="fr-FR" sz="1600" dirty="0">
              <a:solidFill>
                <a:srgbClr val="000000"/>
              </a:solidFill>
              <a:latin typeface="Calibri" panose="020F0502020204030204" pitchFamily="34" charset="0"/>
            </a:endParaRPr>
          </a:p>
          <a:p>
            <a:pPr>
              <a:buFont typeface="Wingdings" pitchFamily="2" charset="2"/>
              <a:buChar char="q"/>
            </a:pPr>
            <a:r>
              <a:rPr lang="fr-FR" sz="1600" dirty="0">
                <a:solidFill>
                  <a:srgbClr val="000000"/>
                </a:solidFill>
                <a:latin typeface="Calibri" panose="020F0502020204030204" pitchFamily="34" charset="0"/>
              </a:rPr>
              <a:t>Personnels enseignants</a:t>
            </a:r>
          </a:p>
          <a:p>
            <a:pPr>
              <a:buFont typeface="Wingdings" pitchFamily="2" charset="2"/>
              <a:buChar char="q"/>
            </a:pPr>
            <a:r>
              <a:rPr lang="fr-FR" sz="1600" dirty="0">
                <a:solidFill>
                  <a:srgbClr val="000000"/>
                </a:solidFill>
                <a:latin typeface="Calibri" panose="020F0502020204030204" pitchFamily="34" charset="0"/>
              </a:rPr>
              <a:t> Personnels salariés de l’OGEC</a:t>
            </a:r>
          </a:p>
          <a:p>
            <a:pPr>
              <a:buFont typeface="Wingdings" pitchFamily="2" charset="2"/>
              <a:buChar char="q"/>
            </a:pPr>
            <a:r>
              <a:rPr lang="fr-FR" sz="1600" dirty="0">
                <a:latin typeface="Calibri" panose="020F0502020204030204" pitchFamily="34" charset="0"/>
              </a:rPr>
              <a:t> Membres </a:t>
            </a:r>
            <a:r>
              <a:rPr lang="fr-FR" sz="1600" dirty="0">
                <a:solidFill>
                  <a:srgbClr val="000000"/>
                </a:solidFill>
                <a:latin typeface="Calibri" panose="020F0502020204030204" pitchFamily="34" charset="0"/>
              </a:rPr>
              <a:t>OGEC</a:t>
            </a:r>
          </a:p>
          <a:p>
            <a:pPr>
              <a:buFont typeface="Wingdings" pitchFamily="2" charset="2"/>
              <a:buChar char="q"/>
            </a:pPr>
            <a:r>
              <a:rPr lang="fr-FR" sz="1600" dirty="0">
                <a:solidFill>
                  <a:srgbClr val="000000"/>
                </a:solidFill>
                <a:latin typeface="Calibri" panose="020F0502020204030204" pitchFamily="34" charset="0"/>
              </a:rPr>
              <a:t>Parents d’élèves (</a:t>
            </a:r>
            <a:r>
              <a:rPr lang="fr-FR" sz="1600" dirty="0" err="1">
                <a:solidFill>
                  <a:srgbClr val="000000"/>
                </a:solidFill>
                <a:latin typeface="Calibri" panose="020F0502020204030204" pitchFamily="34" charset="0"/>
              </a:rPr>
              <a:t>Apel</a:t>
            </a:r>
            <a:r>
              <a:rPr lang="fr-FR" sz="1600" dirty="0">
                <a:solidFill>
                  <a:srgbClr val="000000"/>
                </a:solidFill>
                <a:latin typeface="Calibri" panose="020F0502020204030204" pitchFamily="34" charset="0"/>
              </a:rPr>
              <a:t>)</a:t>
            </a:r>
          </a:p>
          <a:p>
            <a:pPr>
              <a:buFont typeface="Wingdings" pitchFamily="2" charset="2"/>
              <a:buChar char="q"/>
            </a:pPr>
            <a:r>
              <a:rPr lang="fr-FR" sz="1600" dirty="0">
                <a:latin typeface="Calibri" panose="020F0502020204030204" pitchFamily="34" charset="0"/>
              </a:rPr>
              <a:t>Parents hors association</a:t>
            </a:r>
            <a:endParaRPr lang="fr-FR" sz="1600" dirty="0">
              <a:solidFill>
                <a:srgbClr val="000000"/>
              </a:solidFill>
              <a:latin typeface="Calibri" panose="020F0502020204030204" pitchFamily="34" charset="0"/>
            </a:endParaRPr>
          </a:p>
          <a:p>
            <a:pPr>
              <a:buFont typeface="Wingdings" pitchFamily="2" charset="2"/>
              <a:buChar char="q"/>
            </a:pPr>
            <a:r>
              <a:rPr lang="fr-FR" sz="1600" dirty="0">
                <a:solidFill>
                  <a:srgbClr val="000000"/>
                </a:solidFill>
                <a:latin typeface="Calibri" panose="020F0502020204030204" pitchFamily="34" charset="0"/>
              </a:rPr>
              <a:t>Prêtres ou représentants de la paroisse</a:t>
            </a:r>
          </a:p>
          <a:p>
            <a:br>
              <a:rPr lang="fr-FR" sz="2000" b="0" i="0" u="none" strike="noStrike" baseline="0" dirty="0">
                <a:solidFill>
                  <a:srgbClr val="000000"/>
                </a:solidFill>
                <a:latin typeface="Calibri" panose="020F0502020204030204" pitchFamily="34" charset="0"/>
              </a:rPr>
            </a:br>
            <a:br>
              <a:rPr lang="fr-FR" sz="1800" b="0" i="0" u="none" strike="noStrike" baseline="0" dirty="0">
                <a:solidFill>
                  <a:srgbClr val="000000"/>
                </a:solidFill>
                <a:latin typeface="Calibri" panose="020F0502020204030204" pitchFamily="34" charset="0"/>
              </a:rPr>
            </a:br>
            <a:br>
              <a:rPr lang="fr-FR" sz="1800" b="0" i="0" u="none" strike="noStrike" baseline="0" dirty="0">
                <a:solidFill>
                  <a:srgbClr val="000000"/>
                </a:solidFill>
                <a:latin typeface="Calibri" panose="020F0502020204030204" pitchFamily="34" charset="0"/>
              </a:rPr>
            </a:br>
            <a:br>
              <a:rPr lang="fr-FR" dirty="0"/>
            </a:b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4"/>
        <p:cNvGrpSpPr/>
        <p:nvPr/>
      </p:nvGrpSpPr>
      <p:grpSpPr>
        <a:xfrm>
          <a:off x="0" y="0"/>
          <a:ext cx="0" cy="0"/>
          <a:chOff x="0" y="0"/>
          <a:chExt cx="0" cy="0"/>
        </a:xfrm>
      </p:grpSpPr>
      <p:sp>
        <p:nvSpPr>
          <p:cNvPr id="925" name="Google Shape;925;p32"/>
          <p:cNvSpPr txBox="1">
            <a:spLocks noGrp="1"/>
          </p:cNvSpPr>
          <p:nvPr>
            <p:ph type="title"/>
          </p:nvPr>
        </p:nvSpPr>
        <p:spPr>
          <a:xfrm>
            <a:off x="3786182" y="928676"/>
            <a:ext cx="5220726" cy="1714512"/>
          </a:xfrm>
          <a:prstGeom prst="rect">
            <a:avLst/>
          </a:prstGeom>
        </p:spPr>
        <p:txBody>
          <a:bodyPr spcFirstLastPara="1" wrap="square" lIns="91425" tIns="91425" rIns="91425" bIns="91425" anchor="b" anchorCtr="0">
            <a:noAutofit/>
          </a:bodyPr>
          <a:lstStyle/>
          <a:p>
            <a:pPr marL="914400" lvl="0" indent="-914400" algn="l" rtl="0">
              <a:spcBef>
                <a:spcPts val="0"/>
              </a:spcBef>
              <a:spcAft>
                <a:spcPts val="0"/>
              </a:spcAft>
            </a:pPr>
            <a:r>
              <a:rPr lang="fr-FR" sz="4000" dirty="0"/>
              <a:t>	</a:t>
            </a:r>
            <a:r>
              <a:rPr lang="fr-FR" sz="3600" dirty="0"/>
              <a:t>3.  Les modalités de fonctionnement</a:t>
            </a:r>
            <a:endParaRPr sz="3600"/>
          </a:p>
        </p:txBody>
      </p:sp>
      <p:cxnSp>
        <p:nvCxnSpPr>
          <p:cNvPr id="927" name="Google Shape;927;p32"/>
          <p:cNvCxnSpPr/>
          <p:nvPr/>
        </p:nvCxnSpPr>
        <p:spPr>
          <a:xfrm>
            <a:off x="5123700" y="2607238"/>
            <a:ext cx="4020300" cy="0"/>
          </a:xfrm>
          <a:prstGeom prst="straightConnector1">
            <a:avLst/>
          </a:prstGeom>
          <a:noFill/>
          <a:ln w="28575" cap="flat" cmpd="sng">
            <a:solidFill>
              <a:schemeClr val="accent4"/>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7"/>
                                        </p:tgtEl>
                                        <p:attrNameLst>
                                          <p:attrName>style.visibility</p:attrName>
                                        </p:attrNameLst>
                                      </p:cBhvr>
                                      <p:to>
                                        <p:strVal val="visible"/>
                                      </p:to>
                                    </p:set>
                                    <p:anim calcmode="lin" valueType="num">
                                      <p:cBhvr additive="base">
                                        <p:cTn id="7" dur="1000"/>
                                        <p:tgtEl>
                                          <p:spTgt spid="927"/>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1"/>
        <p:cNvGrpSpPr/>
        <p:nvPr/>
      </p:nvGrpSpPr>
      <p:grpSpPr>
        <a:xfrm>
          <a:off x="0" y="0"/>
          <a:ext cx="0" cy="0"/>
          <a:chOff x="0" y="0"/>
          <a:chExt cx="0" cy="0"/>
        </a:xfrm>
      </p:grpSpPr>
      <p:sp>
        <p:nvSpPr>
          <p:cNvPr id="1102" name="Google Shape;1102;p46"/>
          <p:cNvSpPr txBox="1">
            <a:spLocks noGrp="1"/>
          </p:cNvSpPr>
          <p:nvPr>
            <p:ph type="ctrTitle"/>
          </p:nvPr>
        </p:nvSpPr>
        <p:spPr>
          <a:xfrm flipH="1">
            <a:off x="770700" y="468450"/>
            <a:ext cx="7301762" cy="577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fr-FR" dirty="0"/>
              <a:t>Quel fonctionnement pour notre conseil ?</a:t>
            </a:r>
            <a:endParaRPr/>
          </a:p>
        </p:txBody>
      </p:sp>
      <p:graphicFrame>
        <p:nvGraphicFramePr>
          <p:cNvPr id="17" name="Tableau 16"/>
          <p:cNvGraphicFramePr>
            <a:graphicFrameLocks noGrp="1"/>
          </p:cNvGraphicFramePr>
          <p:nvPr/>
        </p:nvGraphicFramePr>
        <p:xfrm>
          <a:off x="1071538" y="1285866"/>
          <a:ext cx="6096000" cy="3408680"/>
        </p:xfrm>
        <a:graphic>
          <a:graphicData uri="http://schemas.openxmlformats.org/drawingml/2006/table">
            <a:tbl>
              <a:tblPr firstRow="1" bandRow="1">
                <a:tableStyleId>{284E427A-3D55-4303-BF80-6455036E1DE7}</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r>
                        <a:rPr lang="fr-FR" dirty="0"/>
                        <a:t>Items</a:t>
                      </a:r>
                    </a:p>
                  </a:txBody>
                  <a:tcPr/>
                </a:tc>
                <a:tc>
                  <a:txBody>
                    <a:bodyPr/>
                    <a:lstStyle/>
                    <a:p>
                      <a:r>
                        <a:rPr lang="fr-FR" dirty="0"/>
                        <a:t>Modalités retenues</a:t>
                      </a:r>
                    </a:p>
                  </a:txBody>
                  <a:tcPr/>
                </a:tc>
                <a:extLst>
                  <a:ext uri="{0D108BD9-81ED-4DB2-BD59-A6C34878D82A}">
                    <a16:rowId xmlns:a16="http://schemas.microsoft.com/office/drawing/2014/main" val="10000"/>
                  </a:ext>
                </a:extLst>
              </a:tr>
              <a:tr h="370840">
                <a:tc>
                  <a:txBody>
                    <a:bodyPr/>
                    <a:lstStyle/>
                    <a:p>
                      <a:r>
                        <a:rPr lang="fr-FR" dirty="0"/>
                        <a:t>Nombre</a:t>
                      </a:r>
                      <a:r>
                        <a:rPr lang="fr-FR" baseline="0" dirty="0"/>
                        <a:t> de conseils par an</a:t>
                      </a:r>
                      <a:endParaRPr lang="fr-FR" dirty="0"/>
                    </a:p>
                  </a:txBody>
                  <a:tcPr/>
                </a:tc>
                <a:tc>
                  <a:txBody>
                    <a:bodyPr/>
                    <a:lstStyle/>
                    <a:p>
                      <a:r>
                        <a:rPr lang="fr-FR" dirty="0"/>
                        <a:t>2 ou 3 ?</a:t>
                      </a:r>
                    </a:p>
                  </a:txBody>
                  <a:tcPr/>
                </a:tc>
                <a:extLst>
                  <a:ext uri="{0D108BD9-81ED-4DB2-BD59-A6C34878D82A}">
                    <a16:rowId xmlns:a16="http://schemas.microsoft.com/office/drawing/2014/main" val="10001"/>
                  </a:ext>
                </a:extLst>
              </a:tr>
              <a:tr h="370840">
                <a:tc>
                  <a:txBody>
                    <a:bodyPr/>
                    <a:lstStyle/>
                    <a:p>
                      <a:r>
                        <a:rPr lang="fr-FR" dirty="0"/>
                        <a:t>Engagement</a:t>
                      </a:r>
                    </a:p>
                  </a:txBody>
                  <a:tcPr/>
                </a:tc>
                <a:tc>
                  <a:txBody>
                    <a:bodyPr/>
                    <a:lstStyle/>
                    <a:p>
                      <a:r>
                        <a:rPr lang="fr-FR" dirty="0"/>
                        <a:t>Sur 2</a:t>
                      </a:r>
                      <a:r>
                        <a:rPr lang="fr-FR" baseline="0" dirty="0"/>
                        <a:t> ans, soit 4 ou 6 conseils</a:t>
                      </a:r>
                      <a:endParaRPr lang="fr-FR" dirty="0"/>
                    </a:p>
                  </a:txBody>
                  <a:tcPr/>
                </a:tc>
                <a:extLst>
                  <a:ext uri="{0D108BD9-81ED-4DB2-BD59-A6C34878D82A}">
                    <a16:rowId xmlns:a16="http://schemas.microsoft.com/office/drawing/2014/main" val="10002"/>
                  </a:ext>
                </a:extLst>
              </a:tr>
              <a:tr h="370840">
                <a:tc>
                  <a:txBody>
                    <a:bodyPr/>
                    <a:lstStyle/>
                    <a:p>
                      <a:r>
                        <a:rPr lang="fr-FR" dirty="0"/>
                        <a:t>Horaires</a:t>
                      </a:r>
                      <a:r>
                        <a:rPr lang="fr-FR" baseline="0" dirty="0"/>
                        <a:t> </a:t>
                      </a:r>
                      <a:endParaRPr lang="fr-FR" dirty="0"/>
                    </a:p>
                  </a:txBody>
                  <a:tcPr/>
                </a:tc>
                <a:tc>
                  <a:txBody>
                    <a:bodyPr/>
                    <a:lstStyle/>
                    <a:p>
                      <a:endParaRPr lang="fr-FR" dirty="0"/>
                    </a:p>
                  </a:txBody>
                  <a:tcPr/>
                </a:tc>
                <a:extLst>
                  <a:ext uri="{0D108BD9-81ED-4DB2-BD59-A6C34878D82A}">
                    <a16:rowId xmlns:a16="http://schemas.microsoft.com/office/drawing/2014/main" val="10003"/>
                  </a:ext>
                </a:extLst>
              </a:tr>
              <a:tr h="370840">
                <a:tc>
                  <a:txBody>
                    <a:bodyPr/>
                    <a:lstStyle/>
                    <a:p>
                      <a:r>
                        <a:rPr lang="fr-FR" dirty="0"/>
                        <a:t>Quel jour de</a:t>
                      </a:r>
                      <a:r>
                        <a:rPr lang="fr-FR" baseline="0" dirty="0"/>
                        <a:t> la semaine?</a:t>
                      </a:r>
                      <a:endParaRPr lang="fr-FR" dirty="0"/>
                    </a:p>
                  </a:txBody>
                  <a:tcPr/>
                </a:tc>
                <a:tc>
                  <a:txBody>
                    <a:bodyPr/>
                    <a:lstStyle/>
                    <a:p>
                      <a:endParaRPr lang="fr-FR" dirty="0"/>
                    </a:p>
                  </a:txBody>
                  <a:tcPr/>
                </a:tc>
                <a:extLst>
                  <a:ext uri="{0D108BD9-81ED-4DB2-BD59-A6C34878D82A}">
                    <a16:rowId xmlns:a16="http://schemas.microsoft.com/office/drawing/2014/main" val="10004"/>
                  </a:ext>
                </a:extLst>
              </a:tr>
              <a:tr h="370840">
                <a:tc>
                  <a:txBody>
                    <a:bodyPr/>
                    <a:lstStyle/>
                    <a:p>
                      <a:r>
                        <a:rPr lang="fr-FR" dirty="0"/>
                        <a:t>Compte-rendu</a:t>
                      </a:r>
                    </a:p>
                  </a:txBody>
                  <a:tcPr/>
                </a:tc>
                <a:tc>
                  <a:txBody>
                    <a:bodyPr/>
                    <a:lstStyle/>
                    <a:p>
                      <a:r>
                        <a:rPr lang="fr-FR" dirty="0"/>
                        <a:t>Rédigé par le CE et envoyé aux membres</a:t>
                      </a:r>
                      <a:r>
                        <a:rPr lang="fr-FR" baseline="0" dirty="0"/>
                        <a:t> du conseil</a:t>
                      </a:r>
                      <a:endParaRPr lang="fr-FR" dirty="0"/>
                    </a:p>
                  </a:txBody>
                  <a:tcPr/>
                </a:tc>
                <a:extLst>
                  <a:ext uri="{0D108BD9-81ED-4DB2-BD59-A6C34878D82A}">
                    <a16:rowId xmlns:a16="http://schemas.microsoft.com/office/drawing/2014/main" val="10005"/>
                  </a:ext>
                </a:extLst>
              </a:tr>
              <a:tr h="370840">
                <a:tc>
                  <a:txBody>
                    <a:bodyPr/>
                    <a:lstStyle/>
                    <a:p>
                      <a:r>
                        <a:rPr lang="fr-FR" dirty="0"/>
                        <a:t>Ordre du jour/appel à sujets</a:t>
                      </a:r>
                    </a:p>
                  </a:txBody>
                  <a:tcPr/>
                </a:tc>
                <a:tc>
                  <a:txBody>
                    <a:bodyPr/>
                    <a:lstStyle/>
                    <a:p>
                      <a:r>
                        <a:rPr lang="fr-FR" dirty="0"/>
                        <a:t>Envoyé une semaine à l’avance aux membres du conseil</a:t>
                      </a:r>
                    </a:p>
                  </a:txBody>
                  <a:tcPr/>
                </a:tc>
                <a:extLst>
                  <a:ext uri="{0D108BD9-81ED-4DB2-BD59-A6C34878D82A}">
                    <a16:rowId xmlns:a16="http://schemas.microsoft.com/office/drawing/2014/main" val="10006"/>
                  </a:ext>
                </a:extLst>
              </a:tr>
              <a:tr h="370840">
                <a:tc>
                  <a:txBody>
                    <a:bodyPr/>
                    <a:lstStyle/>
                    <a:p>
                      <a:r>
                        <a:rPr lang="fr-FR" dirty="0"/>
                        <a:t>Confidentialité</a:t>
                      </a:r>
                    </a:p>
                  </a:txBody>
                  <a:tcPr/>
                </a:tc>
                <a:tc>
                  <a:txBody>
                    <a:bodyPr/>
                    <a:lstStyle/>
                    <a:p>
                      <a:r>
                        <a:rPr lang="fr-FR" dirty="0"/>
                        <a:t>Chacun s’engage</a:t>
                      </a:r>
                      <a:r>
                        <a:rPr lang="fr-FR" baseline="0" dirty="0"/>
                        <a:t> à resté discret sur le contenu évoqué lors du conseil</a:t>
                      </a:r>
                      <a:endParaRPr lang="fr-FR"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theme/theme1.xml><?xml version="1.0" encoding="utf-8"?>
<a:theme xmlns:a="http://schemas.openxmlformats.org/drawingml/2006/main" name="My Creative CV XL by Slidesgo">
  <a:themeElements>
    <a:clrScheme name="Simple Light">
      <a:dk1>
        <a:srgbClr val="434343"/>
      </a:dk1>
      <a:lt1>
        <a:srgbClr val="E9E6E1"/>
      </a:lt1>
      <a:dk2>
        <a:srgbClr val="0C2E3A"/>
      </a:dk2>
      <a:lt2>
        <a:srgbClr val="018790"/>
      </a:lt2>
      <a:accent1>
        <a:srgbClr val="FFD497"/>
      </a:accent1>
      <a:accent2>
        <a:srgbClr val="1DCDC3"/>
      </a:accent2>
      <a:accent3>
        <a:srgbClr val="78001B"/>
      </a:accent3>
      <a:accent4>
        <a:srgbClr val="F5340B"/>
      </a:accent4>
      <a:accent5>
        <a:srgbClr val="FF823B"/>
      </a:accent5>
      <a:accent6>
        <a:srgbClr val="FFA73B"/>
      </a:accent6>
      <a:hlink>
        <a:srgbClr val="1DCDC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870</Words>
  <Application>Microsoft Office PowerPoint</Application>
  <PresentationFormat>Affichage à l'écran (16:9)</PresentationFormat>
  <Paragraphs>129</Paragraphs>
  <Slides>16</Slides>
  <Notes>10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16</vt:i4>
      </vt:variant>
    </vt:vector>
  </HeadingPairs>
  <TitlesOfParts>
    <vt:vector size="28" baseType="lpstr">
      <vt:lpstr>Arial</vt:lpstr>
      <vt:lpstr>Arial Black</vt:lpstr>
      <vt:lpstr>Arvo</vt:lpstr>
      <vt:lpstr>Barlow Condensed</vt:lpstr>
      <vt:lpstr>Barlow Condensed Medium</vt:lpstr>
      <vt:lpstr>Barlow Condensed SemiBold</vt:lpstr>
      <vt:lpstr>Calibri</vt:lpstr>
      <vt:lpstr>Fira Sans Extra Condensed Medium</vt:lpstr>
      <vt:lpstr>Montserrat Light</vt:lpstr>
      <vt:lpstr>Roboto Condensed</vt:lpstr>
      <vt:lpstr>Wingdings</vt:lpstr>
      <vt:lpstr>My Creative CV XL by Slidesgo</vt:lpstr>
      <vt:lpstr>Conseil d’établissement n°1</vt:lpstr>
      <vt:lpstr>Le projet d’établissement</vt:lpstr>
      <vt:lpstr>Accueil</vt:lpstr>
      <vt:lpstr> 2.  Le conseil d’établissement, c’est quoi ? </vt:lpstr>
      <vt:lpstr>Le conseil d’établissement, c’est…</vt:lpstr>
      <vt:lpstr>Le conseil d’établissement (2)</vt:lpstr>
      <vt:lpstr>Sa composition</vt:lpstr>
      <vt:lpstr> 3.  Les modalités de fonctionnement</vt:lpstr>
      <vt:lpstr>Quel fonctionnement pour notre conseil ?</vt:lpstr>
      <vt:lpstr> 4.  Actualités de l’école</vt:lpstr>
      <vt:lpstr>Point sur l’avancement du projet immobilier</vt:lpstr>
      <vt:lpstr> 5.  Le projet d’établissement</vt:lpstr>
      <vt:lpstr>Définition du projet d’établissement</vt:lpstr>
      <vt:lpstr>Présentation PowerPoint</vt:lpstr>
      <vt:lpstr>Le jeu des valeurs</vt:lpstr>
      <vt:lpstr>Valeurs retenus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d’établissement n°1</dc:title>
  <dc:creator>Pc4</dc:creator>
  <cp:lastModifiedBy>Thomas.Courtin</cp:lastModifiedBy>
  <cp:revision>11</cp:revision>
  <dcterms:modified xsi:type="dcterms:W3CDTF">2022-11-13T23:17:15Z</dcterms:modified>
</cp:coreProperties>
</file>