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JDT420aTAAfRXSzQJ1hKc13cq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A4373B7-D3B5-4410-93DC-023B386249E4}">
  <a:tblStyle styleId="{FA4373B7-D3B5-4410-93DC-023B386249E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2957648" y="1845695"/>
            <a:ext cx="6276703" cy="714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DIAGNOSTIC INTERNE QAI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504701" y="311700"/>
            <a:ext cx="8478000" cy="307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 établissement et adresse : Ecole Nte Dame de la Source</a:t>
            </a:r>
            <a:r>
              <a:rPr lang="fr-F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19 Rue Jan et Joël Martel 85710 LA GARNACHE</a:t>
            </a: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04696" y="739009"/>
            <a:ext cx="3118070" cy="3077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diagnostic : </a:t>
            </a:r>
            <a:r>
              <a:rPr lang="fr-FR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05/12/2024</a:t>
            </a: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04695" y="1166313"/>
            <a:ext cx="7611693" cy="3077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Personne(s) ayant réalisé le diagnostic : BRETHOME Thierry, chef d’établissement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674513" y="3411531"/>
            <a:ext cx="5421488" cy="3077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Type d’installation : simple flux  	double flux 	 	CTA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100743" y="3460088"/>
            <a:ext cx="148838" cy="201143"/>
          </a:xfrm>
          <a:prstGeom prst="roundRect">
            <a:avLst>
              <a:gd fmla="val 16667" name="adj"/>
            </a:avLst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4384563" y="3490669"/>
            <a:ext cx="191589" cy="17730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5675811" y="3472006"/>
            <a:ext cx="191589" cy="177309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674513" y="3777393"/>
            <a:ext cx="3118070" cy="3077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d’installation : 2009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674513" y="4262630"/>
            <a:ext cx="3118070" cy="30777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 dernier entretien : 15/04/2024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674512" y="4777665"/>
            <a:ext cx="3630359" cy="307736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Entreprise de maintenance : RD CLIM VENDEE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6994957" y="3331116"/>
            <a:ext cx="3890757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Sommaire 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Schéma installation technique p2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grille d’inspection p3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Relevé concentration CO² p4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title"/>
          </p:nvPr>
        </p:nvSpPr>
        <p:spPr>
          <a:xfrm>
            <a:off x="3839250" y="262400"/>
            <a:ext cx="4242600" cy="68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r-FR" sz="2800"/>
              <a:t>Schéma installation technique ventilation de l’établissement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9273" y="1077224"/>
            <a:ext cx="9513454" cy="5601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7" name="Google Shape;107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6287" y="536167"/>
            <a:ext cx="9980022" cy="613174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3005545" y="262391"/>
            <a:ext cx="6180909" cy="4186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82500" lnSpcReduction="1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0" i="0" lang="fr-F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Grille inspection installation technique ventilation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>
            <p:ph type="title"/>
          </p:nvPr>
        </p:nvSpPr>
        <p:spPr>
          <a:xfrm>
            <a:off x="3005545" y="262391"/>
            <a:ext cx="6180909" cy="4186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fr-FR" sz="2800"/>
              <a:t>Relevé concentration CO²</a:t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>
            <a:off x="844729" y="668647"/>
            <a:ext cx="1006710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Règle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Etablissement de moins de 6 pièces: évaluation dans l’ensemble des pièces.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Etablissement de 6 pièces ou plus: évaluation réalisée sur un échantillon de la moitié des pièces (avec un minimum de 5 pièces) réparties dans les différents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bâtiments et les différents étages.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844728" y="1465985"/>
            <a:ext cx="1016290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Condition des relevés de mesure : en période de chauffe avec des conditions normales d’exploitation en terme d’activités et de ventilation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7" name="Google Shape;117;p4"/>
          <p:cNvGraphicFramePr/>
          <p:nvPr/>
        </p:nvGraphicFramePr>
        <p:xfrm>
          <a:off x="896172" y="37452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{FA4373B7-D3B5-4410-93DC-023B386249E4}</a:tableStyleId>
              </a:tblPr>
              <a:tblGrid>
                <a:gridCol w="2958800"/>
                <a:gridCol w="1097275"/>
                <a:gridCol w="1227900"/>
                <a:gridCol w="2455825"/>
                <a:gridCol w="1079875"/>
                <a:gridCol w="13237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Désignation local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Dates relevés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Valeurs relevées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Désignation local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Dates relevés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>
                          <a:solidFill>
                            <a:schemeClr val="dk1"/>
                          </a:solidFill>
                        </a:rPr>
                        <a:t>Valeurs relevées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CM1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02/12/24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19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GS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05/12/24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19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CE2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02/12/24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16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MS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05/12/24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18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CPB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02/12/24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26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PS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05/12/24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19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u="none" cap="none" strike="noStrike"/>
                        <a:t>Classe CM2A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u="none" cap="none" strike="noStrike"/>
                        <a:t>02/12/24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u="none" cap="none" strike="noStrike"/>
                        <a:t>9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Salle motricité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06/12/24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46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Classe CE2CM1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02/12/24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16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BCD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05/12/24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FR" sz="1200" u="none" cap="none" strike="noStrike"/>
                        <a:t>16</a:t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8" name="Google Shape;118;p4"/>
          <p:cNvSpPr/>
          <p:nvPr/>
        </p:nvSpPr>
        <p:spPr>
          <a:xfrm>
            <a:off x="862150" y="1709325"/>
            <a:ext cx="1908760" cy="492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Référence valeurs EPA 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365" y="1952665"/>
            <a:ext cx="8340706" cy="17145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2024-10-03T14:02:12Z</dcterms:created>
  <dc:creator>C.DUDIT</dc:creator>
</cp:coreProperties>
</file>